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98" r:id="rId5"/>
    <p:sldId id="301" r:id="rId6"/>
    <p:sldId id="299" r:id="rId7"/>
    <p:sldId id="302" r:id="rId8"/>
    <p:sldId id="303" r:id="rId9"/>
    <p:sldId id="306" r:id="rId10"/>
    <p:sldId id="304" r:id="rId11"/>
    <p:sldId id="308" r:id="rId12"/>
    <p:sldId id="305" r:id="rId13"/>
    <p:sldId id="307" r:id="rId14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96940-C485-4D15-8F5C-CD83AC04A819}" v="3" dt="2021-01-26T15:14:40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dk2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dk2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C24CD-D425-4369-9F13-FA5840BFE10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accent0_3" csCatId="mainScheme" phldr="1"/>
      <dgm:spPr/>
      <dgm:t>
        <a:bodyPr/>
        <a:lstStyle/>
        <a:p>
          <a:endParaRPr lang="en-US"/>
        </a:p>
      </dgm:t>
    </dgm:pt>
    <dgm:pt modelId="{36FD863A-D181-4918-9E14-260E7E7041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Inspired by the Internet</a:t>
          </a:r>
        </a:p>
      </dgm:t>
    </dgm:pt>
    <dgm:pt modelId="{EEEAD625-4B3F-414E-A9EC-BD404733C173}" type="parTrans" cxnId="{7E12E215-3934-4A6B-B6FD-21CB3D996A8C}">
      <dgm:prSet/>
      <dgm:spPr/>
      <dgm:t>
        <a:bodyPr/>
        <a:lstStyle/>
        <a:p>
          <a:endParaRPr lang="en-US"/>
        </a:p>
      </dgm:t>
    </dgm:pt>
    <dgm:pt modelId="{A00F92CF-1AAD-4C71-93FF-01F91D615DA3}" type="sibTrans" cxnId="{7E12E215-3934-4A6B-B6FD-21CB3D996A8C}">
      <dgm:prSet/>
      <dgm:spPr/>
      <dgm:t>
        <a:bodyPr/>
        <a:lstStyle/>
        <a:p>
          <a:endParaRPr lang="en-US"/>
        </a:p>
      </dgm:t>
    </dgm:pt>
    <dgm:pt modelId="{D6FE35DF-B8CB-413F-BC7E-1E89F638D9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Neutral</a:t>
          </a:r>
        </a:p>
      </dgm:t>
    </dgm:pt>
    <dgm:pt modelId="{E99ECD5B-630F-4D68-AE3F-E412F2EC38DF}" type="parTrans" cxnId="{22B2D844-0D3E-4CDF-B057-07D40FF31529}">
      <dgm:prSet/>
      <dgm:spPr/>
      <dgm:t>
        <a:bodyPr/>
        <a:lstStyle/>
        <a:p>
          <a:endParaRPr lang="en-US"/>
        </a:p>
      </dgm:t>
    </dgm:pt>
    <dgm:pt modelId="{0B871D12-014C-48A3-AF34-25F5DB79052A}" type="sibTrans" cxnId="{22B2D844-0D3E-4CDF-B057-07D40FF31529}">
      <dgm:prSet/>
      <dgm:spPr/>
      <dgm:t>
        <a:bodyPr/>
        <a:lstStyle/>
        <a:p>
          <a:endParaRPr lang="en-US"/>
        </a:p>
      </dgm:t>
    </dgm:pt>
    <dgm:pt modelId="{2C7AFDD1-9655-46ED-B8D8-3E6F6339670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Interoperable</a:t>
          </a:r>
        </a:p>
      </dgm:t>
    </dgm:pt>
    <dgm:pt modelId="{370F10C6-0B38-4E64-AE60-0A2E01D0E9F5}" type="parTrans" cxnId="{FAFB79D2-6CEE-4304-A97B-B806EEA34B8F}">
      <dgm:prSet/>
      <dgm:spPr/>
      <dgm:t>
        <a:bodyPr/>
        <a:lstStyle/>
        <a:p>
          <a:endParaRPr lang="en-US"/>
        </a:p>
      </dgm:t>
    </dgm:pt>
    <dgm:pt modelId="{DEE7B10C-558E-4998-B1D7-4110DEE05860}" type="sibTrans" cxnId="{FAFB79D2-6CEE-4304-A97B-B806EEA34B8F}">
      <dgm:prSet/>
      <dgm:spPr/>
      <dgm:t>
        <a:bodyPr/>
        <a:lstStyle/>
        <a:p>
          <a:endParaRPr lang="en-US"/>
        </a:p>
      </dgm:t>
    </dgm:pt>
    <dgm:pt modelId="{EE25B51A-A9F3-4959-9A35-3DCA5E4A1F1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Secure</a:t>
          </a:r>
        </a:p>
      </dgm:t>
    </dgm:pt>
    <dgm:pt modelId="{CB5583AE-C050-4A22-9319-47BEAF56F862}" type="parTrans" cxnId="{812E559A-178E-40CF-8449-A06BA9C2C391}">
      <dgm:prSet/>
      <dgm:spPr/>
      <dgm:t>
        <a:bodyPr/>
        <a:lstStyle/>
        <a:p>
          <a:endParaRPr lang="en-US"/>
        </a:p>
      </dgm:t>
    </dgm:pt>
    <dgm:pt modelId="{0C0BAA2E-001E-4762-8E66-10203AEA300D}" type="sibTrans" cxnId="{812E559A-178E-40CF-8449-A06BA9C2C391}">
      <dgm:prSet/>
      <dgm:spPr/>
      <dgm:t>
        <a:bodyPr/>
        <a:lstStyle/>
        <a:p>
          <a:endParaRPr lang="en-US"/>
        </a:p>
      </dgm:t>
    </dgm:pt>
    <dgm:pt modelId="{9120151C-8B2D-48BA-A2F3-1465D4315748}" type="pres">
      <dgm:prSet presAssocID="{974C24CD-D425-4369-9F13-FA5840BFE10D}" presName="root" presStyleCnt="0">
        <dgm:presLayoutVars>
          <dgm:dir/>
          <dgm:resizeHandles val="exact"/>
        </dgm:presLayoutVars>
      </dgm:prSet>
      <dgm:spPr/>
    </dgm:pt>
    <dgm:pt modelId="{00A595D9-C510-4D10-9287-746000AF552D}" type="pres">
      <dgm:prSet presAssocID="{36FD863A-D181-4918-9E14-260E7E7041B3}" presName="compNode" presStyleCnt="0"/>
      <dgm:spPr/>
    </dgm:pt>
    <dgm:pt modelId="{CA2C0973-E6AE-444F-8EA4-3E6808C5B5FB}" type="pres">
      <dgm:prSet presAssocID="{36FD863A-D181-4918-9E14-260E7E7041B3}" presName="iconBgRect" presStyleLbl="bgShp" presStyleIdx="0" presStyleCnt="4"/>
      <dgm:spPr>
        <a:solidFill>
          <a:schemeClr val="accent6"/>
        </a:solidFill>
      </dgm:spPr>
    </dgm:pt>
    <dgm:pt modelId="{094C505C-BD97-4650-A0D3-3960CFA18787}" type="pres">
      <dgm:prSet presAssocID="{36FD863A-D181-4918-9E14-260E7E7041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-Fi"/>
        </a:ext>
      </dgm:extLst>
    </dgm:pt>
    <dgm:pt modelId="{95C66F97-0CAF-4C75-BE23-534C0DC73CFF}" type="pres">
      <dgm:prSet presAssocID="{36FD863A-D181-4918-9E14-260E7E7041B3}" presName="spaceRect" presStyleCnt="0"/>
      <dgm:spPr/>
    </dgm:pt>
    <dgm:pt modelId="{04EACF6F-A35D-4694-A495-1C8E971DAE7E}" type="pres">
      <dgm:prSet presAssocID="{36FD863A-D181-4918-9E14-260E7E7041B3}" presName="textRect" presStyleLbl="revTx" presStyleIdx="0" presStyleCnt="4">
        <dgm:presLayoutVars>
          <dgm:chMax val="1"/>
          <dgm:chPref val="1"/>
        </dgm:presLayoutVars>
      </dgm:prSet>
      <dgm:spPr/>
    </dgm:pt>
    <dgm:pt modelId="{E885F22E-6071-40DE-922A-A8FCB14D210E}" type="pres">
      <dgm:prSet presAssocID="{A00F92CF-1AAD-4C71-93FF-01F91D615DA3}" presName="sibTrans" presStyleCnt="0"/>
      <dgm:spPr/>
    </dgm:pt>
    <dgm:pt modelId="{15DE0D54-23E1-4F40-8AE3-1246DE491C2F}" type="pres">
      <dgm:prSet presAssocID="{D6FE35DF-B8CB-413F-BC7E-1E89F638D9DE}" presName="compNode" presStyleCnt="0"/>
      <dgm:spPr/>
    </dgm:pt>
    <dgm:pt modelId="{1D157D2F-2D39-49DE-A6F9-4781B71BE911}" type="pres">
      <dgm:prSet presAssocID="{D6FE35DF-B8CB-413F-BC7E-1E89F638D9DE}" presName="iconBgRect" presStyleLbl="bgShp" presStyleIdx="1" presStyleCnt="4"/>
      <dgm:spPr>
        <a:solidFill>
          <a:schemeClr val="accent3"/>
        </a:solidFill>
      </dgm:spPr>
    </dgm:pt>
    <dgm:pt modelId="{863F90FB-346F-490B-B3AD-E140129658E5}" type="pres">
      <dgm:prSet presAssocID="{D6FE35DF-B8CB-413F-BC7E-1E89F638D9D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CE5C53E2-27E5-495C-BFD1-0EA368D2E742}" type="pres">
      <dgm:prSet presAssocID="{D6FE35DF-B8CB-413F-BC7E-1E89F638D9DE}" presName="spaceRect" presStyleCnt="0"/>
      <dgm:spPr/>
    </dgm:pt>
    <dgm:pt modelId="{D36A7B5C-D7D7-4717-A64A-665BED3A166C}" type="pres">
      <dgm:prSet presAssocID="{D6FE35DF-B8CB-413F-BC7E-1E89F638D9DE}" presName="textRect" presStyleLbl="revTx" presStyleIdx="1" presStyleCnt="4">
        <dgm:presLayoutVars>
          <dgm:chMax val="1"/>
          <dgm:chPref val="1"/>
        </dgm:presLayoutVars>
      </dgm:prSet>
      <dgm:spPr/>
    </dgm:pt>
    <dgm:pt modelId="{050D2F4A-95B1-48A5-841D-D40D048D2E36}" type="pres">
      <dgm:prSet presAssocID="{0B871D12-014C-48A3-AF34-25F5DB79052A}" presName="sibTrans" presStyleCnt="0"/>
      <dgm:spPr/>
    </dgm:pt>
    <dgm:pt modelId="{B367B2CC-E310-4E0D-AD61-A2A70A5249D0}" type="pres">
      <dgm:prSet presAssocID="{2C7AFDD1-9655-46ED-B8D8-3E6F63396700}" presName="compNode" presStyleCnt="0"/>
      <dgm:spPr/>
    </dgm:pt>
    <dgm:pt modelId="{6878EDA0-D8E9-46DD-8358-F8220607AD1F}" type="pres">
      <dgm:prSet presAssocID="{2C7AFDD1-9655-46ED-B8D8-3E6F63396700}" presName="iconBgRect" presStyleLbl="bgShp" presStyleIdx="2" presStyleCnt="4"/>
      <dgm:spPr>
        <a:solidFill>
          <a:schemeClr val="accent4"/>
        </a:solidFill>
      </dgm:spPr>
    </dgm:pt>
    <dgm:pt modelId="{83279EFB-D9E2-4EA2-AFCA-65110D96C7F2}" type="pres">
      <dgm:prSet presAssocID="{2C7AFDD1-9655-46ED-B8D8-3E6F6339670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B49B62E-2800-43ED-B251-7E37BD97C286}" type="pres">
      <dgm:prSet presAssocID="{2C7AFDD1-9655-46ED-B8D8-3E6F63396700}" presName="spaceRect" presStyleCnt="0"/>
      <dgm:spPr/>
    </dgm:pt>
    <dgm:pt modelId="{98D52956-10BA-446C-A4ED-AFE55B7502C7}" type="pres">
      <dgm:prSet presAssocID="{2C7AFDD1-9655-46ED-B8D8-3E6F63396700}" presName="textRect" presStyleLbl="revTx" presStyleIdx="2" presStyleCnt="4">
        <dgm:presLayoutVars>
          <dgm:chMax val="1"/>
          <dgm:chPref val="1"/>
        </dgm:presLayoutVars>
      </dgm:prSet>
      <dgm:spPr/>
    </dgm:pt>
    <dgm:pt modelId="{697B35D7-287C-4EB8-8A2F-C471A2DE9694}" type="pres">
      <dgm:prSet presAssocID="{DEE7B10C-558E-4998-B1D7-4110DEE05860}" presName="sibTrans" presStyleCnt="0"/>
      <dgm:spPr/>
    </dgm:pt>
    <dgm:pt modelId="{55920152-0F78-4E2A-8CB4-F2F199AE234C}" type="pres">
      <dgm:prSet presAssocID="{EE25B51A-A9F3-4959-9A35-3DCA5E4A1F1F}" presName="compNode" presStyleCnt="0"/>
      <dgm:spPr/>
    </dgm:pt>
    <dgm:pt modelId="{33C5B870-37BA-4ACF-951D-71BE808488C0}" type="pres">
      <dgm:prSet presAssocID="{EE25B51A-A9F3-4959-9A35-3DCA5E4A1F1F}" presName="iconBgRect" presStyleLbl="bgShp" presStyleIdx="3" presStyleCnt="4"/>
      <dgm:spPr>
        <a:solidFill>
          <a:schemeClr val="accent5"/>
        </a:solidFill>
      </dgm:spPr>
    </dgm:pt>
    <dgm:pt modelId="{2F0329F7-A50B-4153-A2D6-82D6079A71B0}" type="pres">
      <dgm:prSet presAssocID="{EE25B51A-A9F3-4959-9A35-3DCA5E4A1F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9BB5BC08-353C-4FC2-B409-45E978E6DEF1}" type="pres">
      <dgm:prSet presAssocID="{EE25B51A-A9F3-4959-9A35-3DCA5E4A1F1F}" presName="spaceRect" presStyleCnt="0"/>
      <dgm:spPr/>
    </dgm:pt>
    <dgm:pt modelId="{DF042B2E-E9A3-466D-8530-A35D2B030BA8}" type="pres">
      <dgm:prSet presAssocID="{EE25B51A-A9F3-4959-9A35-3DCA5E4A1F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E12E215-3934-4A6B-B6FD-21CB3D996A8C}" srcId="{974C24CD-D425-4369-9F13-FA5840BFE10D}" destId="{36FD863A-D181-4918-9E14-260E7E7041B3}" srcOrd="0" destOrd="0" parTransId="{EEEAD625-4B3F-414E-A9EC-BD404733C173}" sibTransId="{A00F92CF-1AAD-4C71-93FF-01F91D615DA3}"/>
    <dgm:cxn modelId="{10C94227-AE42-413E-9CEC-120B83B2255D}" type="presOf" srcId="{974C24CD-D425-4369-9F13-FA5840BFE10D}" destId="{9120151C-8B2D-48BA-A2F3-1465D4315748}" srcOrd="0" destOrd="0" presId="urn:microsoft.com/office/officeart/2018/5/layout/IconCircleLabelList"/>
    <dgm:cxn modelId="{7B6A0D62-D283-46BD-94D1-11E3D5EC2094}" type="presOf" srcId="{2C7AFDD1-9655-46ED-B8D8-3E6F63396700}" destId="{98D52956-10BA-446C-A4ED-AFE55B7502C7}" srcOrd="0" destOrd="0" presId="urn:microsoft.com/office/officeart/2018/5/layout/IconCircleLabelList"/>
    <dgm:cxn modelId="{22B2D844-0D3E-4CDF-B057-07D40FF31529}" srcId="{974C24CD-D425-4369-9F13-FA5840BFE10D}" destId="{D6FE35DF-B8CB-413F-BC7E-1E89F638D9DE}" srcOrd="1" destOrd="0" parTransId="{E99ECD5B-630F-4D68-AE3F-E412F2EC38DF}" sibTransId="{0B871D12-014C-48A3-AF34-25F5DB79052A}"/>
    <dgm:cxn modelId="{0810F38F-7768-4ACA-ADC4-A7B588BC37A6}" type="presOf" srcId="{EE25B51A-A9F3-4959-9A35-3DCA5E4A1F1F}" destId="{DF042B2E-E9A3-466D-8530-A35D2B030BA8}" srcOrd="0" destOrd="0" presId="urn:microsoft.com/office/officeart/2018/5/layout/IconCircleLabelList"/>
    <dgm:cxn modelId="{D031FD96-E752-4FB9-B13A-BC8BEEC52884}" type="presOf" srcId="{36FD863A-D181-4918-9E14-260E7E7041B3}" destId="{04EACF6F-A35D-4694-A495-1C8E971DAE7E}" srcOrd="0" destOrd="0" presId="urn:microsoft.com/office/officeart/2018/5/layout/IconCircleLabelList"/>
    <dgm:cxn modelId="{812E559A-178E-40CF-8449-A06BA9C2C391}" srcId="{974C24CD-D425-4369-9F13-FA5840BFE10D}" destId="{EE25B51A-A9F3-4959-9A35-3DCA5E4A1F1F}" srcOrd="3" destOrd="0" parTransId="{CB5583AE-C050-4A22-9319-47BEAF56F862}" sibTransId="{0C0BAA2E-001E-4762-8E66-10203AEA300D}"/>
    <dgm:cxn modelId="{F3B71FA6-2C09-430D-BAB7-912AFCEECDD2}" type="presOf" srcId="{D6FE35DF-B8CB-413F-BC7E-1E89F638D9DE}" destId="{D36A7B5C-D7D7-4717-A64A-665BED3A166C}" srcOrd="0" destOrd="0" presId="urn:microsoft.com/office/officeart/2018/5/layout/IconCircleLabelList"/>
    <dgm:cxn modelId="{FAFB79D2-6CEE-4304-A97B-B806EEA34B8F}" srcId="{974C24CD-D425-4369-9F13-FA5840BFE10D}" destId="{2C7AFDD1-9655-46ED-B8D8-3E6F63396700}" srcOrd="2" destOrd="0" parTransId="{370F10C6-0B38-4E64-AE60-0A2E01D0E9F5}" sibTransId="{DEE7B10C-558E-4998-B1D7-4110DEE05860}"/>
    <dgm:cxn modelId="{2F59D221-9863-4539-8507-F852B46E8CE1}" type="presParOf" srcId="{9120151C-8B2D-48BA-A2F3-1465D4315748}" destId="{00A595D9-C510-4D10-9287-746000AF552D}" srcOrd="0" destOrd="0" presId="urn:microsoft.com/office/officeart/2018/5/layout/IconCircleLabelList"/>
    <dgm:cxn modelId="{3B15D08E-E88F-4A61-A2C3-FEA2302B5637}" type="presParOf" srcId="{00A595D9-C510-4D10-9287-746000AF552D}" destId="{CA2C0973-E6AE-444F-8EA4-3E6808C5B5FB}" srcOrd="0" destOrd="0" presId="urn:microsoft.com/office/officeart/2018/5/layout/IconCircleLabelList"/>
    <dgm:cxn modelId="{2ECE0D35-3DE8-4DCC-872B-43D9B9F08FBE}" type="presParOf" srcId="{00A595D9-C510-4D10-9287-746000AF552D}" destId="{094C505C-BD97-4650-A0D3-3960CFA18787}" srcOrd="1" destOrd="0" presId="urn:microsoft.com/office/officeart/2018/5/layout/IconCircleLabelList"/>
    <dgm:cxn modelId="{034ABBF1-69CA-4BC1-91FE-6E687B33907F}" type="presParOf" srcId="{00A595D9-C510-4D10-9287-746000AF552D}" destId="{95C66F97-0CAF-4C75-BE23-534C0DC73CFF}" srcOrd="2" destOrd="0" presId="urn:microsoft.com/office/officeart/2018/5/layout/IconCircleLabelList"/>
    <dgm:cxn modelId="{54D17BCB-F148-4851-8C62-0C76E4385B0E}" type="presParOf" srcId="{00A595D9-C510-4D10-9287-746000AF552D}" destId="{04EACF6F-A35D-4694-A495-1C8E971DAE7E}" srcOrd="3" destOrd="0" presId="urn:microsoft.com/office/officeart/2018/5/layout/IconCircleLabelList"/>
    <dgm:cxn modelId="{4064EE92-016C-40A9-82C8-0669D181C909}" type="presParOf" srcId="{9120151C-8B2D-48BA-A2F3-1465D4315748}" destId="{E885F22E-6071-40DE-922A-A8FCB14D210E}" srcOrd="1" destOrd="0" presId="urn:microsoft.com/office/officeart/2018/5/layout/IconCircleLabelList"/>
    <dgm:cxn modelId="{D411A902-880B-466C-9E9F-182D2A4F01CC}" type="presParOf" srcId="{9120151C-8B2D-48BA-A2F3-1465D4315748}" destId="{15DE0D54-23E1-4F40-8AE3-1246DE491C2F}" srcOrd="2" destOrd="0" presId="urn:microsoft.com/office/officeart/2018/5/layout/IconCircleLabelList"/>
    <dgm:cxn modelId="{56C9B3AC-3C1A-40A6-8CEF-8BBAB3434ABB}" type="presParOf" srcId="{15DE0D54-23E1-4F40-8AE3-1246DE491C2F}" destId="{1D157D2F-2D39-49DE-A6F9-4781B71BE911}" srcOrd="0" destOrd="0" presId="urn:microsoft.com/office/officeart/2018/5/layout/IconCircleLabelList"/>
    <dgm:cxn modelId="{49D7EB61-2907-4DFA-8D64-58BBD9A221B0}" type="presParOf" srcId="{15DE0D54-23E1-4F40-8AE3-1246DE491C2F}" destId="{863F90FB-346F-490B-B3AD-E140129658E5}" srcOrd="1" destOrd="0" presId="urn:microsoft.com/office/officeart/2018/5/layout/IconCircleLabelList"/>
    <dgm:cxn modelId="{C0DC5BB9-0BF7-4824-A85E-66E1943C20F6}" type="presParOf" srcId="{15DE0D54-23E1-4F40-8AE3-1246DE491C2F}" destId="{CE5C53E2-27E5-495C-BFD1-0EA368D2E742}" srcOrd="2" destOrd="0" presId="urn:microsoft.com/office/officeart/2018/5/layout/IconCircleLabelList"/>
    <dgm:cxn modelId="{9363182E-562F-4460-8435-F8FE3F4281FF}" type="presParOf" srcId="{15DE0D54-23E1-4F40-8AE3-1246DE491C2F}" destId="{D36A7B5C-D7D7-4717-A64A-665BED3A166C}" srcOrd="3" destOrd="0" presId="urn:microsoft.com/office/officeart/2018/5/layout/IconCircleLabelList"/>
    <dgm:cxn modelId="{0DC5654F-2D5D-4A84-9E72-36C99B88D53F}" type="presParOf" srcId="{9120151C-8B2D-48BA-A2F3-1465D4315748}" destId="{050D2F4A-95B1-48A5-841D-D40D048D2E36}" srcOrd="3" destOrd="0" presId="urn:microsoft.com/office/officeart/2018/5/layout/IconCircleLabelList"/>
    <dgm:cxn modelId="{409D2FA9-B114-4721-9CC3-418E08438191}" type="presParOf" srcId="{9120151C-8B2D-48BA-A2F3-1465D4315748}" destId="{B367B2CC-E310-4E0D-AD61-A2A70A5249D0}" srcOrd="4" destOrd="0" presId="urn:microsoft.com/office/officeart/2018/5/layout/IconCircleLabelList"/>
    <dgm:cxn modelId="{DECD1341-32FD-43DC-907F-45293A2A93CE}" type="presParOf" srcId="{B367B2CC-E310-4E0D-AD61-A2A70A5249D0}" destId="{6878EDA0-D8E9-46DD-8358-F8220607AD1F}" srcOrd="0" destOrd="0" presId="urn:microsoft.com/office/officeart/2018/5/layout/IconCircleLabelList"/>
    <dgm:cxn modelId="{79CE22C8-F00F-4C07-B87B-43449B4B9E5D}" type="presParOf" srcId="{B367B2CC-E310-4E0D-AD61-A2A70A5249D0}" destId="{83279EFB-D9E2-4EA2-AFCA-65110D96C7F2}" srcOrd="1" destOrd="0" presId="urn:microsoft.com/office/officeart/2018/5/layout/IconCircleLabelList"/>
    <dgm:cxn modelId="{EC713601-07C4-4036-96B1-A54DF88C5E69}" type="presParOf" srcId="{B367B2CC-E310-4E0D-AD61-A2A70A5249D0}" destId="{2B49B62E-2800-43ED-B251-7E37BD97C286}" srcOrd="2" destOrd="0" presId="urn:microsoft.com/office/officeart/2018/5/layout/IconCircleLabelList"/>
    <dgm:cxn modelId="{3DD52F3F-3E1D-44BC-9EA4-63DCC201159F}" type="presParOf" srcId="{B367B2CC-E310-4E0D-AD61-A2A70A5249D0}" destId="{98D52956-10BA-446C-A4ED-AFE55B7502C7}" srcOrd="3" destOrd="0" presId="urn:microsoft.com/office/officeart/2018/5/layout/IconCircleLabelList"/>
    <dgm:cxn modelId="{F6192653-ACCA-4A76-907F-24A3A83A71D6}" type="presParOf" srcId="{9120151C-8B2D-48BA-A2F3-1465D4315748}" destId="{697B35D7-287C-4EB8-8A2F-C471A2DE9694}" srcOrd="5" destOrd="0" presId="urn:microsoft.com/office/officeart/2018/5/layout/IconCircleLabelList"/>
    <dgm:cxn modelId="{9F01CE32-330A-43D1-8362-B180855681BA}" type="presParOf" srcId="{9120151C-8B2D-48BA-A2F3-1465D4315748}" destId="{55920152-0F78-4E2A-8CB4-F2F199AE234C}" srcOrd="6" destOrd="0" presId="urn:microsoft.com/office/officeart/2018/5/layout/IconCircleLabelList"/>
    <dgm:cxn modelId="{B689A16E-BA80-4E28-B538-504B02C46463}" type="presParOf" srcId="{55920152-0F78-4E2A-8CB4-F2F199AE234C}" destId="{33C5B870-37BA-4ACF-951D-71BE808488C0}" srcOrd="0" destOrd="0" presId="urn:microsoft.com/office/officeart/2018/5/layout/IconCircleLabelList"/>
    <dgm:cxn modelId="{792A2CE2-105A-424A-A3CA-7F816E3889BA}" type="presParOf" srcId="{55920152-0F78-4E2A-8CB4-F2F199AE234C}" destId="{2F0329F7-A50B-4153-A2D6-82D6079A71B0}" srcOrd="1" destOrd="0" presId="urn:microsoft.com/office/officeart/2018/5/layout/IconCircleLabelList"/>
    <dgm:cxn modelId="{AEE6432D-3BDA-49FF-80A7-2621BDA56850}" type="presParOf" srcId="{55920152-0F78-4E2A-8CB4-F2F199AE234C}" destId="{9BB5BC08-353C-4FC2-B409-45E978E6DEF1}" srcOrd="2" destOrd="0" presId="urn:microsoft.com/office/officeart/2018/5/layout/IconCircleLabelList"/>
    <dgm:cxn modelId="{9BD1439E-013E-4823-BB3A-8CFCE600937D}" type="presParOf" srcId="{55920152-0F78-4E2A-8CB4-F2F199AE234C}" destId="{DF042B2E-E9A3-466D-8530-A35D2B030BA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B01569-1A6E-4BF2-9E15-D8984547B83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B66D09-2CD8-436D-9808-8CAFDCE26A20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E159DB53-6477-4A3D-B9ED-6B604375AE6E}" type="parTrans" cxnId="{D553393A-2036-4641-BE37-DAD78CA13508}">
      <dgm:prSet/>
      <dgm:spPr/>
      <dgm:t>
        <a:bodyPr/>
        <a:lstStyle/>
        <a:p>
          <a:endParaRPr lang="en-US"/>
        </a:p>
      </dgm:t>
    </dgm:pt>
    <dgm:pt modelId="{1B1F33E9-B764-4E97-894C-23F7DA7841EB}" type="sibTrans" cxnId="{D553393A-2036-4641-BE37-DAD78CA13508}">
      <dgm:prSet/>
      <dgm:spPr/>
      <dgm:t>
        <a:bodyPr/>
        <a:lstStyle/>
        <a:p>
          <a:endParaRPr lang="en-US"/>
        </a:p>
      </dgm:t>
    </dgm:pt>
    <dgm:pt modelId="{0E6376F4-8812-42A5-B2FE-13475577E54D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6DB2FC1F-E937-440C-998E-4D5F8E354716}" type="parTrans" cxnId="{D1A58FA6-607D-4759-9A3C-B41E1AF45117}">
      <dgm:prSet/>
      <dgm:spPr/>
      <dgm:t>
        <a:bodyPr/>
        <a:lstStyle/>
        <a:p>
          <a:endParaRPr lang="en-US"/>
        </a:p>
      </dgm:t>
    </dgm:pt>
    <dgm:pt modelId="{2C47E2A3-93BE-49CA-ACF3-959E65FE59CA}" type="sibTrans" cxnId="{D1A58FA6-607D-4759-9A3C-B41E1AF45117}">
      <dgm:prSet/>
      <dgm:spPr/>
      <dgm:t>
        <a:bodyPr/>
        <a:lstStyle/>
        <a:p>
          <a:endParaRPr lang="en-US"/>
        </a:p>
      </dgm:t>
    </dgm:pt>
    <dgm:pt modelId="{11C0E3ED-630F-4AD4-9C37-EC6766E3A5D3}">
      <dgm:prSet/>
      <dgm:spPr/>
      <dgm:t>
        <a:bodyPr/>
        <a:lstStyle/>
        <a:p>
          <a:r>
            <a:rPr lang="en-US" dirty="0"/>
            <a:t>Interledger</a:t>
          </a:r>
        </a:p>
      </dgm:t>
    </dgm:pt>
    <dgm:pt modelId="{AE1A6E4D-AC25-45D9-BE51-F6AEB408F8F1}" type="parTrans" cxnId="{DA463753-56FD-460A-80DE-F47AA3A1BECC}">
      <dgm:prSet/>
      <dgm:spPr/>
      <dgm:t>
        <a:bodyPr/>
        <a:lstStyle/>
        <a:p>
          <a:endParaRPr lang="en-US"/>
        </a:p>
      </dgm:t>
    </dgm:pt>
    <dgm:pt modelId="{1699FDFC-1FD7-42A6-85DF-DBF697EFEECB}" type="sibTrans" cxnId="{DA463753-56FD-460A-80DE-F47AA3A1BECC}">
      <dgm:prSet/>
      <dgm:spPr/>
      <dgm:t>
        <a:bodyPr/>
        <a:lstStyle/>
        <a:p>
          <a:endParaRPr lang="en-US"/>
        </a:p>
      </dgm:t>
    </dgm:pt>
    <dgm:pt modelId="{AAF6E530-59F1-4847-BE55-8090F78F2957}">
      <dgm:prSet/>
      <dgm:spPr/>
      <dgm:t>
        <a:bodyPr/>
        <a:lstStyle/>
        <a:p>
          <a:r>
            <a:rPr lang="en-US" dirty="0"/>
            <a:t>Link</a:t>
          </a:r>
        </a:p>
      </dgm:t>
    </dgm:pt>
    <dgm:pt modelId="{A93D751C-FCAC-4ABA-8380-45125F508608}" type="parTrans" cxnId="{78928929-40D8-491B-94EF-FD6D8DF5800E}">
      <dgm:prSet/>
      <dgm:spPr/>
      <dgm:t>
        <a:bodyPr/>
        <a:lstStyle/>
        <a:p>
          <a:endParaRPr lang="en-US"/>
        </a:p>
      </dgm:t>
    </dgm:pt>
    <dgm:pt modelId="{659B9FE6-7D96-4401-9EE0-56633A13D48B}" type="sibTrans" cxnId="{78928929-40D8-491B-94EF-FD6D8DF5800E}">
      <dgm:prSet/>
      <dgm:spPr/>
      <dgm:t>
        <a:bodyPr/>
        <a:lstStyle/>
        <a:p>
          <a:endParaRPr lang="en-US"/>
        </a:p>
      </dgm:t>
    </dgm:pt>
    <dgm:pt modelId="{0ED1FD5F-52D9-48B8-ACC6-007E15239CAA}">
      <dgm:prSet/>
      <dgm:spPr/>
      <dgm:t>
        <a:bodyPr/>
        <a:lstStyle/>
        <a:p>
          <a:r>
            <a:rPr lang="en-US" dirty="0"/>
            <a:t>Ledger</a:t>
          </a:r>
        </a:p>
      </dgm:t>
    </dgm:pt>
    <dgm:pt modelId="{733E4A30-E935-4168-A9C1-B7C933644C55}" type="parTrans" cxnId="{7E89CD6E-28D6-42D0-B721-FE7F9E2FCFCB}">
      <dgm:prSet/>
      <dgm:spPr/>
      <dgm:t>
        <a:bodyPr/>
        <a:lstStyle/>
        <a:p>
          <a:endParaRPr lang="en-US"/>
        </a:p>
      </dgm:t>
    </dgm:pt>
    <dgm:pt modelId="{0F149276-1085-4EDD-90B8-EB10E26AD1DE}" type="sibTrans" cxnId="{7E89CD6E-28D6-42D0-B721-FE7F9E2FCFCB}">
      <dgm:prSet/>
      <dgm:spPr/>
      <dgm:t>
        <a:bodyPr/>
        <a:lstStyle/>
        <a:p>
          <a:endParaRPr lang="en-US"/>
        </a:p>
      </dgm:t>
    </dgm:pt>
    <dgm:pt modelId="{1E738C33-99CC-42FF-9926-53A9C6685788}" type="pres">
      <dgm:prSet presAssocID="{53B01569-1A6E-4BF2-9E15-D8984547B832}" presName="linear" presStyleCnt="0">
        <dgm:presLayoutVars>
          <dgm:animLvl val="lvl"/>
          <dgm:resizeHandles val="exact"/>
        </dgm:presLayoutVars>
      </dgm:prSet>
      <dgm:spPr/>
    </dgm:pt>
    <dgm:pt modelId="{332FD83C-3FA3-4ECB-9A6F-2AFA7E8C7FEF}" type="pres">
      <dgm:prSet presAssocID="{29B66D09-2CD8-436D-9808-8CAFDCE26A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186FEDF-4B5F-4E79-B6BD-1CA050A37668}" type="pres">
      <dgm:prSet presAssocID="{1B1F33E9-B764-4E97-894C-23F7DA7841EB}" presName="spacer" presStyleCnt="0"/>
      <dgm:spPr/>
    </dgm:pt>
    <dgm:pt modelId="{B3E09256-143E-47CA-8912-B8E260543234}" type="pres">
      <dgm:prSet presAssocID="{0E6376F4-8812-42A5-B2FE-13475577E5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CBE2D8A-2B88-47BB-AD67-3AF2C871F7DC}" type="pres">
      <dgm:prSet presAssocID="{2C47E2A3-93BE-49CA-ACF3-959E65FE59CA}" presName="spacer" presStyleCnt="0"/>
      <dgm:spPr/>
    </dgm:pt>
    <dgm:pt modelId="{A4D65604-A3FD-4A6E-81DD-198D517EA63D}" type="pres">
      <dgm:prSet presAssocID="{11C0E3ED-630F-4AD4-9C37-EC6766E3A5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CEF363C-1977-4C7C-92E2-A71E27BD7154}" type="pres">
      <dgm:prSet presAssocID="{1699FDFC-1FD7-42A6-85DF-DBF697EFEECB}" presName="spacer" presStyleCnt="0"/>
      <dgm:spPr/>
    </dgm:pt>
    <dgm:pt modelId="{38FB12CF-3D6D-463E-974B-D5D25D93E2AD}" type="pres">
      <dgm:prSet presAssocID="{AAF6E530-59F1-4847-BE55-8090F78F295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826F99-663D-4993-82FE-97D08B6D3090}" type="pres">
      <dgm:prSet presAssocID="{659B9FE6-7D96-4401-9EE0-56633A13D48B}" presName="spacer" presStyleCnt="0"/>
      <dgm:spPr/>
    </dgm:pt>
    <dgm:pt modelId="{F939AB74-C2F4-4C2C-975F-BBAC6DE8AEBA}" type="pres">
      <dgm:prSet presAssocID="{0ED1FD5F-52D9-48B8-ACC6-007E15239C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91941C-BB13-4521-A399-EF0BB2960CDB}" type="presOf" srcId="{0E6376F4-8812-42A5-B2FE-13475577E54D}" destId="{B3E09256-143E-47CA-8912-B8E260543234}" srcOrd="0" destOrd="0" presId="urn:microsoft.com/office/officeart/2005/8/layout/vList2"/>
    <dgm:cxn modelId="{3F674527-353B-4091-8A64-11260A6AD7DB}" type="presOf" srcId="{11C0E3ED-630F-4AD4-9C37-EC6766E3A5D3}" destId="{A4D65604-A3FD-4A6E-81DD-198D517EA63D}" srcOrd="0" destOrd="0" presId="urn:microsoft.com/office/officeart/2005/8/layout/vList2"/>
    <dgm:cxn modelId="{78928929-40D8-491B-94EF-FD6D8DF5800E}" srcId="{53B01569-1A6E-4BF2-9E15-D8984547B832}" destId="{AAF6E530-59F1-4847-BE55-8090F78F2957}" srcOrd="3" destOrd="0" parTransId="{A93D751C-FCAC-4ABA-8380-45125F508608}" sibTransId="{659B9FE6-7D96-4401-9EE0-56633A13D48B}"/>
    <dgm:cxn modelId="{680F182B-FD44-434F-BE91-2147A98DB8E5}" type="presOf" srcId="{29B66D09-2CD8-436D-9808-8CAFDCE26A20}" destId="{332FD83C-3FA3-4ECB-9A6F-2AFA7E8C7FEF}" srcOrd="0" destOrd="0" presId="urn:microsoft.com/office/officeart/2005/8/layout/vList2"/>
    <dgm:cxn modelId="{D553393A-2036-4641-BE37-DAD78CA13508}" srcId="{53B01569-1A6E-4BF2-9E15-D8984547B832}" destId="{29B66D09-2CD8-436D-9808-8CAFDCE26A20}" srcOrd="0" destOrd="0" parTransId="{E159DB53-6477-4A3D-B9ED-6B604375AE6E}" sibTransId="{1B1F33E9-B764-4E97-894C-23F7DA7841EB}"/>
    <dgm:cxn modelId="{7E89CD6E-28D6-42D0-B721-FE7F9E2FCFCB}" srcId="{53B01569-1A6E-4BF2-9E15-D8984547B832}" destId="{0ED1FD5F-52D9-48B8-ACC6-007E15239CAA}" srcOrd="4" destOrd="0" parTransId="{733E4A30-E935-4168-A9C1-B7C933644C55}" sibTransId="{0F149276-1085-4EDD-90B8-EB10E26AD1DE}"/>
    <dgm:cxn modelId="{DA463753-56FD-460A-80DE-F47AA3A1BECC}" srcId="{53B01569-1A6E-4BF2-9E15-D8984547B832}" destId="{11C0E3ED-630F-4AD4-9C37-EC6766E3A5D3}" srcOrd="2" destOrd="0" parTransId="{AE1A6E4D-AC25-45D9-BE51-F6AEB408F8F1}" sibTransId="{1699FDFC-1FD7-42A6-85DF-DBF697EFEECB}"/>
    <dgm:cxn modelId="{AFF1A4A0-83DC-4FBA-9CB8-2429BBA6C0E7}" type="presOf" srcId="{0ED1FD5F-52D9-48B8-ACC6-007E15239CAA}" destId="{F939AB74-C2F4-4C2C-975F-BBAC6DE8AEBA}" srcOrd="0" destOrd="0" presId="urn:microsoft.com/office/officeart/2005/8/layout/vList2"/>
    <dgm:cxn modelId="{D1A58FA6-607D-4759-9A3C-B41E1AF45117}" srcId="{53B01569-1A6E-4BF2-9E15-D8984547B832}" destId="{0E6376F4-8812-42A5-B2FE-13475577E54D}" srcOrd="1" destOrd="0" parTransId="{6DB2FC1F-E937-440C-998E-4D5F8E354716}" sibTransId="{2C47E2A3-93BE-49CA-ACF3-959E65FE59CA}"/>
    <dgm:cxn modelId="{5680B8CF-4E4B-4C18-8CC3-AA06AFBCCD71}" type="presOf" srcId="{AAF6E530-59F1-4847-BE55-8090F78F2957}" destId="{38FB12CF-3D6D-463E-974B-D5D25D93E2AD}" srcOrd="0" destOrd="0" presId="urn:microsoft.com/office/officeart/2005/8/layout/vList2"/>
    <dgm:cxn modelId="{D23465F9-52B2-4F75-8AFE-28C6B2A18E66}" type="presOf" srcId="{53B01569-1A6E-4BF2-9E15-D8984547B832}" destId="{1E738C33-99CC-42FF-9926-53A9C6685788}" srcOrd="0" destOrd="0" presId="urn:microsoft.com/office/officeart/2005/8/layout/vList2"/>
    <dgm:cxn modelId="{8D8F2C3B-3978-4243-96E1-7408C0B67FD9}" type="presParOf" srcId="{1E738C33-99CC-42FF-9926-53A9C6685788}" destId="{332FD83C-3FA3-4ECB-9A6F-2AFA7E8C7FEF}" srcOrd="0" destOrd="0" presId="urn:microsoft.com/office/officeart/2005/8/layout/vList2"/>
    <dgm:cxn modelId="{C6538769-17CA-4F9C-B421-5650106ACA71}" type="presParOf" srcId="{1E738C33-99CC-42FF-9926-53A9C6685788}" destId="{2186FEDF-4B5F-4E79-B6BD-1CA050A37668}" srcOrd="1" destOrd="0" presId="urn:microsoft.com/office/officeart/2005/8/layout/vList2"/>
    <dgm:cxn modelId="{F37C0DE8-3939-47B8-A7D9-1EBDBDC33F7A}" type="presParOf" srcId="{1E738C33-99CC-42FF-9926-53A9C6685788}" destId="{B3E09256-143E-47CA-8912-B8E260543234}" srcOrd="2" destOrd="0" presId="urn:microsoft.com/office/officeart/2005/8/layout/vList2"/>
    <dgm:cxn modelId="{882AD758-D760-46C8-BD25-71314B9F7B97}" type="presParOf" srcId="{1E738C33-99CC-42FF-9926-53A9C6685788}" destId="{DCBE2D8A-2B88-47BB-AD67-3AF2C871F7DC}" srcOrd="3" destOrd="0" presId="urn:microsoft.com/office/officeart/2005/8/layout/vList2"/>
    <dgm:cxn modelId="{98EEAA6F-46EA-4B97-89FC-B48549903BC1}" type="presParOf" srcId="{1E738C33-99CC-42FF-9926-53A9C6685788}" destId="{A4D65604-A3FD-4A6E-81DD-198D517EA63D}" srcOrd="4" destOrd="0" presId="urn:microsoft.com/office/officeart/2005/8/layout/vList2"/>
    <dgm:cxn modelId="{61410087-875A-4D27-A837-5B89D2C5AAB0}" type="presParOf" srcId="{1E738C33-99CC-42FF-9926-53A9C6685788}" destId="{5CEF363C-1977-4C7C-92E2-A71E27BD7154}" srcOrd="5" destOrd="0" presId="urn:microsoft.com/office/officeart/2005/8/layout/vList2"/>
    <dgm:cxn modelId="{AEC8AB05-0147-47E5-AE46-3CFE8AAD7ACB}" type="presParOf" srcId="{1E738C33-99CC-42FF-9926-53A9C6685788}" destId="{38FB12CF-3D6D-463E-974B-D5D25D93E2AD}" srcOrd="6" destOrd="0" presId="urn:microsoft.com/office/officeart/2005/8/layout/vList2"/>
    <dgm:cxn modelId="{A1013BB6-694F-4EDC-AB45-101A43864FF3}" type="presParOf" srcId="{1E738C33-99CC-42FF-9926-53A9C6685788}" destId="{DD826F99-663D-4993-82FE-97D08B6D3090}" srcOrd="7" destOrd="0" presId="urn:microsoft.com/office/officeart/2005/8/layout/vList2"/>
    <dgm:cxn modelId="{8881CB44-3FEA-403C-BF55-16038D5D89BE}" type="presParOf" srcId="{1E738C33-99CC-42FF-9926-53A9C6685788}" destId="{F939AB74-C2F4-4C2C-975F-BBAC6DE8AE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976694-E52B-4338-8AC1-45607DC5696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C1EE2F7-D9A7-4648-AAA7-4AB2CC53515A}">
      <dgm:prSet custT="1"/>
      <dgm:spPr/>
      <dgm:t>
        <a:bodyPr/>
        <a:lstStyle/>
        <a:p>
          <a:r>
            <a:rPr lang="en-US" sz="5300" dirty="0"/>
            <a:t>Web Monetization</a:t>
          </a:r>
        </a:p>
      </dgm:t>
    </dgm:pt>
    <dgm:pt modelId="{80A5BBFC-5E92-4CB7-838A-360165D948CA}" type="parTrans" cxnId="{E4E6AC2C-5731-4E90-84FC-2784A240916A}">
      <dgm:prSet/>
      <dgm:spPr/>
      <dgm:t>
        <a:bodyPr/>
        <a:lstStyle/>
        <a:p>
          <a:endParaRPr lang="en-US"/>
        </a:p>
      </dgm:t>
    </dgm:pt>
    <dgm:pt modelId="{1D0E7657-6810-4710-83A4-547AACC9313B}" type="sibTrans" cxnId="{E4E6AC2C-5731-4E90-84FC-2784A240916A}">
      <dgm:prSet/>
      <dgm:spPr/>
      <dgm:t>
        <a:bodyPr/>
        <a:lstStyle/>
        <a:p>
          <a:endParaRPr lang="en-US"/>
        </a:p>
      </dgm:t>
    </dgm:pt>
    <dgm:pt modelId="{D8B7FAED-94A4-48B2-9AA8-4F3C0B6E5E74}">
      <dgm:prSet custT="1"/>
      <dgm:spPr/>
      <dgm:t>
        <a:bodyPr/>
        <a:lstStyle/>
        <a:p>
          <a:r>
            <a:rPr lang="en-US" sz="5300" dirty="0"/>
            <a:t>Digital Wallets</a:t>
          </a:r>
        </a:p>
      </dgm:t>
    </dgm:pt>
    <dgm:pt modelId="{F0060FEB-B091-4512-81B4-6B0E18DEB29A}" type="parTrans" cxnId="{AD54ADB1-6F9D-4FE6-A9A9-39E0B63FBC4D}">
      <dgm:prSet/>
      <dgm:spPr/>
      <dgm:t>
        <a:bodyPr/>
        <a:lstStyle/>
        <a:p>
          <a:endParaRPr lang="en-US"/>
        </a:p>
      </dgm:t>
    </dgm:pt>
    <dgm:pt modelId="{88D1F54A-5222-48DF-96BF-95F59CD36CA7}" type="sibTrans" cxnId="{AD54ADB1-6F9D-4FE6-A9A9-39E0B63FBC4D}">
      <dgm:prSet/>
      <dgm:spPr/>
      <dgm:t>
        <a:bodyPr/>
        <a:lstStyle/>
        <a:p>
          <a:endParaRPr lang="en-US"/>
        </a:p>
      </dgm:t>
    </dgm:pt>
    <dgm:pt modelId="{FEDC744B-EC28-40F6-B3F6-CA5D28DC40B9}">
      <dgm:prSet custT="1"/>
      <dgm:spPr/>
      <dgm:t>
        <a:bodyPr/>
        <a:lstStyle/>
        <a:p>
          <a:r>
            <a:rPr lang="en-US" sz="5000" dirty="0"/>
            <a:t>Interoperability</a:t>
          </a:r>
        </a:p>
      </dgm:t>
    </dgm:pt>
    <dgm:pt modelId="{AE850F54-9187-4466-B694-25E1975740B5}" type="parTrans" cxnId="{A7E47A68-E50C-4F6F-AF2C-8EDE51CF027B}">
      <dgm:prSet/>
      <dgm:spPr/>
      <dgm:t>
        <a:bodyPr/>
        <a:lstStyle/>
        <a:p>
          <a:endParaRPr lang="en-US"/>
        </a:p>
      </dgm:t>
    </dgm:pt>
    <dgm:pt modelId="{9A59AB3E-4504-463D-BAFB-B2B89CF2C486}" type="sibTrans" cxnId="{A7E47A68-E50C-4F6F-AF2C-8EDE51CF027B}">
      <dgm:prSet/>
      <dgm:spPr/>
      <dgm:t>
        <a:bodyPr/>
        <a:lstStyle/>
        <a:p>
          <a:endParaRPr lang="en-US"/>
        </a:p>
      </dgm:t>
    </dgm:pt>
    <dgm:pt modelId="{23A90437-24A9-4639-ACF3-8A223DC951C0}" type="pres">
      <dgm:prSet presAssocID="{91976694-E52B-4338-8AC1-45607DC56966}" presName="Name0" presStyleCnt="0">
        <dgm:presLayoutVars>
          <dgm:dir/>
          <dgm:animLvl val="lvl"/>
          <dgm:resizeHandles val="exact"/>
        </dgm:presLayoutVars>
      </dgm:prSet>
      <dgm:spPr/>
    </dgm:pt>
    <dgm:pt modelId="{3F21B19A-6755-44F4-AFE6-622145897699}" type="pres">
      <dgm:prSet presAssocID="{CC1EE2F7-D9A7-4648-AAA7-4AB2CC53515A}" presName="linNode" presStyleCnt="0"/>
      <dgm:spPr/>
    </dgm:pt>
    <dgm:pt modelId="{24655736-1DDC-49F0-893C-3A2AE04C5804}" type="pres">
      <dgm:prSet presAssocID="{CC1EE2F7-D9A7-4648-AAA7-4AB2CC53515A}" presName="parentText" presStyleLbl="node1" presStyleIdx="0" presStyleCnt="3" custLinFactNeighborX="-88711" custLinFactNeighborY="6425">
        <dgm:presLayoutVars>
          <dgm:chMax val="1"/>
          <dgm:bulletEnabled val="1"/>
        </dgm:presLayoutVars>
      </dgm:prSet>
      <dgm:spPr/>
    </dgm:pt>
    <dgm:pt modelId="{97B13B55-D7E6-46DD-99D6-9A55AB99040B}" type="pres">
      <dgm:prSet presAssocID="{1D0E7657-6810-4710-83A4-547AACC9313B}" presName="sp" presStyleCnt="0"/>
      <dgm:spPr/>
    </dgm:pt>
    <dgm:pt modelId="{97C4FADA-D737-4CD8-9511-E492C9C34BE6}" type="pres">
      <dgm:prSet presAssocID="{D8B7FAED-94A4-48B2-9AA8-4F3C0B6E5E74}" presName="linNode" presStyleCnt="0"/>
      <dgm:spPr/>
    </dgm:pt>
    <dgm:pt modelId="{51BFFFBD-E44D-44CB-9D2D-5CAD67EA3499}" type="pres">
      <dgm:prSet presAssocID="{D8B7FAED-94A4-48B2-9AA8-4F3C0B6E5E74}" presName="parentText" presStyleLbl="node1" presStyleIdx="1" presStyleCnt="3" custLinFactNeighborX="-88353" custLinFactNeighborY="2371">
        <dgm:presLayoutVars>
          <dgm:chMax val="1"/>
          <dgm:bulletEnabled val="1"/>
        </dgm:presLayoutVars>
      </dgm:prSet>
      <dgm:spPr/>
    </dgm:pt>
    <dgm:pt modelId="{A4515BA9-B3AF-468A-A524-CEC12BED673A}" type="pres">
      <dgm:prSet presAssocID="{88D1F54A-5222-48DF-96BF-95F59CD36CA7}" presName="sp" presStyleCnt="0"/>
      <dgm:spPr/>
    </dgm:pt>
    <dgm:pt modelId="{44FB7CC2-ADB8-4FD5-84B3-5B517499C1B7}" type="pres">
      <dgm:prSet presAssocID="{FEDC744B-EC28-40F6-B3F6-CA5D28DC40B9}" presName="linNode" presStyleCnt="0"/>
      <dgm:spPr/>
    </dgm:pt>
    <dgm:pt modelId="{8939E75A-1C26-459E-80E7-C4F34EDC8F42}" type="pres">
      <dgm:prSet presAssocID="{FEDC744B-EC28-40F6-B3F6-CA5D28DC40B9}" presName="parentText" presStyleLbl="node1" presStyleIdx="2" presStyleCnt="3" custScaleX="99437" custScaleY="100455" custLinFactNeighborX="-87771" custLinFactNeighborY="-1125">
        <dgm:presLayoutVars>
          <dgm:chMax val="1"/>
          <dgm:bulletEnabled val="1"/>
        </dgm:presLayoutVars>
      </dgm:prSet>
      <dgm:spPr/>
    </dgm:pt>
  </dgm:ptLst>
  <dgm:cxnLst>
    <dgm:cxn modelId="{6CF2911D-21F5-4809-8B3F-CD94F150B677}" type="presOf" srcId="{CC1EE2F7-D9A7-4648-AAA7-4AB2CC53515A}" destId="{24655736-1DDC-49F0-893C-3A2AE04C5804}" srcOrd="0" destOrd="0" presId="urn:microsoft.com/office/officeart/2005/8/layout/vList5"/>
    <dgm:cxn modelId="{E4E6AC2C-5731-4E90-84FC-2784A240916A}" srcId="{91976694-E52B-4338-8AC1-45607DC56966}" destId="{CC1EE2F7-D9A7-4648-AAA7-4AB2CC53515A}" srcOrd="0" destOrd="0" parTransId="{80A5BBFC-5E92-4CB7-838A-360165D948CA}" sibTransId="{1D0E7657-6810-4710-83A4-547AACC9313B}"/>
    <dgm:cxn modelId="{D74AA23A-CC47-418A-B36D-884E8AE6052E}" type="presOf" srcId="{D8B7FAED-94A4-48B2-9AA8-4F3C0B6E5E74}" destId="{51BFFFBD-E44D-44CB-9D2D-5CAD67EA3499}" srcOrd="0" destOrd="0" presId="urn:microsoft.com/office/officeart/2005/8/layout/vList5"/>
    <dgm:cxn modelId="{21B5285E-DA05-4D7F-B7E8-68E6926EBA15}" type="presOf" srcId="{91976694-E52B-4338-8AC1-45607DC56966}" destId="{23A90437-24A9-4639-ACF3-8A223DC951C0}" srcOrd="0" destOrd="0" presId="urn:microsoft.com/office/officeart/2005/8/layout/vList5"/>
    <dgm:cxn modelId="{A7E47A68-E50C-4F6F-AF2C-8EDE51CF027B}" srcId="{91976694-E52B-4338-8AC1-45607DC56966}" destId="{FEDC744B-EC28-40F6-B3F6-CA5D28DC40B9}" srcOrd="2" destOrd="0" parTransId="{AE850F54-9187-4466-B694-25E1975740B5}" sibTransId="{9A59AB3E-4504-463D-BAFB-B2B89CF2C486}"/>
    <dgm:cxn modelId="{AD54ADB1-6F9D-4FE6-A9A9-39E0B63FBC4D}" srcId="{91976694-E52B-4338-8AC1-45607DC56966}" destId="{D8B7FAED-94A4-48B2-9AA8-4F3C0B6E5E74}" srcOrd="1" destOrd="0" parTransId="{F0060FEB-B091-4512-81B4-6B0E18DEB29A}" sibTransId="{88D1F54A-5222-48DF-96BF-95F59CD36CA7}"/>
    <dgm:cxn modelId="{7D3777E6-BE60-4754-ACD2-37877A13B1CE}" type="presOf" srcId="{FEDC744B-EC28-40F6-B3F6-CA5D28DC40B9}" destId="{8939E75A-1C26-459E-80E7-C4F34EDC8F42}" srcOrd="0" destOrd="0" presId="urn:microsoft.com/office/officeart/2005/8/layout/vList5"/>
    <dgm:cxn modelId="{93C035C6-5999-48DD-B864-486DC5AD2CE2}" type="presParOf" srcId="{23A90437-24A9-4639-ACF3-8A223DC951C0}" destId="{3F21B19A-6755-44F4-AFE6-622145897699}" srcOrd="0" destOrd="0" presId="urn:microsoft.com/office/officeart/2005/8/layout/vList5"/>
    <dgm:cxn modelId="{229B09E6-6EF7-47AD-8D94-FB3D9938AF1F}" type="presParOf" srcId="{3F21B19A-6755-44F4-AFE6-622145897699}" destId="{24655736-1DDC-49F0-893C-3A2AE04C5804}" srcOrd="0" destOrd="0" presId="urn:microsoft.com/office/officeart/2005/8/layout/vList5"/>
    <dgm:cxn modelId="{DF629795-01C4-4993-A08C-068D1973436E}" type="presParOf" srcId="{23A90437-24A9-4639-ACF3-8A223DC951C0}" destId="{97B13B55-D7E6-46DD-99D6-9A55AB99040B}" srcOrd="1" destOrd="0" presId="urn:microsoft.com/office/officeart/2005/8/layout/vList5"/>
    <dgm:cxn modelId="{D99D83C4-C714-4E01-9DD0-AD7590B92CE0}" type="presParOf" srcId="{23A90437-24A9-4639-ACF3-8A223DC951C0}" destId="{97C4FADA-D737-4CD8-9511-E492C9C34BE6}" srcOrd="2" destOrd="0" presId="urn:microsoft.com/office/officeart/2005/8/layout/vList5"/>
    <dgm:cxn modelId="{60C45879-7708-4051-9D71-42D8699EFE4E}" type="presParOf" srcId="{97C4FADA-D737-4CD8-9511-E492C9C34BE6}" destId="{51BFFFBD-E44D-44CB-9D2D-5CAD67EA3499}" srcOrd="0" destOrd="0" presId="urn:microsoft.com/office/officeart/2005/8/layout/vList5"/>
    <dgm:cxn modelId="{BA2F6684-5299-411A-9CE0-448B5BB09432}" type="presParOf" srcId="{23A90437-24A9-4639-ACF3-8A223DC951C0}" destId="{A4515BA9-B3AF-468A-A524-CEC12BED673A}" srcOrd="3" destOrd="0" presId="urn:microsoft.com/office/officeart/2005/8/layout/vList5"/>
    <dgm:cxn modelId="{68656A64-39D5-4DAB-B88D-77F910056468}" type="presParOf" srcId="{23A90437-24A9-4639-ACF3-8A223DC951C0}" destId="{44FB7CC2-ADB8-4FD5-84B3-5B517499C1B7}" srcOrd="4" destOrd="0" presId="urn:microsoft.com/office/officeart/2005/8/layout/vList5"/>
    <dgm:cxn modelId="{73F9B158-12CB-4862-A271-C1BF97351F7C}" type="presParOf" srcId="{44FB7CC2-ADB8-4FD5-84B3-5B517499C1B7}" destId="{8939E75A-1C26-459E-80E7-C4F34EDC8F4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B01569-1A6E-4BF2-9E15-D8984547B83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9B66D09-2CD8-436D-9808-8CAFDCE26A20}">
      <dgm:prSet/>
      <dgm:spPr/>
      <dgm:t>
        <a:bodyPr/>
        <a:lstStyle/>
        <a:p>
          <a:r>
            <a:rPr lang="en-US" dirty="0"/>
            <a:t>Application</a:t>
          </a:r>
        </a:p>
      </dgm:t>
    </dgm:pt>
    <dgm:pt modelId="{E159DB53-6477-4A3D-B9ED-6B604375AE6E}" type="parTrans" cxnId="{D553393A-2036-4641-BE37-DAD78CA13508}">
      <dgm:prSet/>
      <dgm:spPr/>
      <dgm:t>
        <a:bodyPr/>
        <a:lstStyle/>
        <a:p>
          <a:endParaRPr lang="en-US"/>
        </a:p>
      </dgm:t>
    </dgm:pt>
    <dgm:pt modelId="{1B1F33E9-B764-4E97-894C-23F7DA7841EB}" type="sibTrans" cxnId="{D553393A-2036-4641-BE37-DAD78CA13508}">
      <dgm:prSet/>
      <dgm:spPr/>
      <dgm:t>
        <a:bodyPr/>
        <a:lstStyle/>
        <a:p>
          <a:endParaRPr lang="en-US"/>
        </a:p>
      </dgm:t>
    </dgm:pt>
    <dgm:pt modelId="{0E6376F4-8812-42A5-B2FE-13475577E54D}">
      <dgm:prSet/>
      <dgm:spPr/>
      <dgm:t>
        <a:bodyPr/>
        <a:lstStyle/>
        <a:p>
          <a:r>
            <a:rPr lang="en-US" dirty="0"/>
            <a:t>Transport</a:t>
          </a:r>
        </a:p>
      </dgm:t>
    </dgm:pt>
    <dgm:pt modelId="{6DB2FC1F-E937-440C-998E-4D5F8E354716}" type="parTrans" cxnId="{D1A58FA6-607D-4759-9A3C-B41E1AF45117}">
      <dgm:prSet/>
      <dgm:spPr/>
      <dgm:t>
        <a:bodyPr/>
        <a:lstStyle/>
        <a:p>
          <a:endParaRPr lang="en-US"/>
        </a:p>
      </dgm:t>
    </dgm:pt>
    <dgm:pt modelId="{2C47E2A3-93BE-49CA-ACF3-959E65FE59CA}" type="sibTrans" cxnId="{D1A58FA6-607D-4759-9A3C-B41E1AF45117}">
      <dgm:prSet/>
      <dgm:spPr/>
      <dgm:t>
        <a:bodyPr/>
        <a:lstStyle/>
        <a:p>
          <a:endParaRPr lang="en-US"/>
        </a:p>
      </dgm:t>
    </dgm:pt>
    <dgm:pt modelId="{11C0E3ED-630F-4AD4-9C37-EC6766E3A5D3}">
      <dgm:prSet/>
      <dgm:spPr/>
      <dgm:t>
        <a:bodyPr/>
        <a:lstStyle/>
        <a:p>
          <a:r>
            <a:rPr lang="en-US" dirty="0"/>
            <a:t>Interledger</a:t>
          </a:r>
        </a:p>
      </dgm:t>
    </dgm:pt>
    <dgm:pt modelId="{AE1A6E4D-AC25-45D9-BE51-F6AEB408F8F1}" type="parTrans" cxnId="{DA463753-56FD-460A-80DE-F47AA3A1BECC}">
      <dgm:prSet/>
      <dgm:spPr/>
      <dgm:t>
        <a:bodyPr/>
        <a:lstStyle/>
        <a:p>
          <a:endParaRPr lang="en-US"/>
        </a:p>
      </dgm:t>
    </dgm:pt>
    <dgm:pt modelId="{1699FDFC-1FD7-42A6-85DF-DBF697EFEECB}" type="sibTrans" cxnId="{DA463753-56FD-460A-80DE-F47AA3A1BECC}">
      <dgm:prSet/>
      <dgm:spPr/>
      <dgm:t>
        <a:bodyPr/>
        <a:lstStyle/>
        <a:p>
          <a:endParaRPr lang="en-US"/>
        </a:p>
      </dgm:t>
    </dgm:pt>
    <dgm:pt modelId="{AAF6E530-59F1-4847-BE55-8090F78F2957}">
      <dgm:prSet/>
      <dgm:spPr/>
      <dgm:t>
        <a:bodyPr/>
        <a:lstStyle/>
        <a:p>
          <a:r>
            <a:rPr lang="en-US" dirty="0"/>
            <a:t>Link</a:t>
          </a:r>
        </a:p>
      </dgm:t>
    </dgm:pt>
    <dgm:pt modelId="{A93D751C-FCAC-4ABA-8380-45125F508608}" type="parTrans" cxnId="{78928929-40D8-491B-94EF-FD6D8DF5800E}">
      <dgm:prSet/>
      <dgm:spPr/>
      <dgm:t>
        <a:bodyPr/>
        <a:lstStyle/>
        <a:p>
          <a:endParaRPr lang="en-US"/>
        </a:p>
      </dgm:t>
    </dgm:pt>
    <dgm:pt modelId="{659B9FE6-7D96-4401-9EE0-56633A13D48B}" type="sibTrans" cxnId="{78928929-40D8-491B-94EF-FD6D8DF5800E}">
      <dgm:prSet/>
      <dgm:spPr/>
      <dgm:t>
        <a:bodyPr/>
        <a:lstStyle/>
        <a:p>
          <a:endParaRPr lang="en-US"/>
        </a:p>
      </dgm:t>
    </dgm:pt>
    <dgm:pt modelId="{0ED1FD5F-52D9-48B8-ACC6-007E15239CAA}">
      <dgm:prSet/>
      <dgm:spPr/>
      <dgm:t>
        <a:bodyPr/>
        <a:lstStyle/>
        <a:p>
          <a:r>
            <a:rPr lang="en-US" dirty="0"/>
            <a:t>Ledger</a:t>
          </a:r>
        </a:p>
      </dgm:t>
    </dgm:pt>
    <dgm:pt modelId="{733E4A30-E935-4168-A9C1-B7C933644C55}" type="parTrans" cxnId="{7E89CD6E-28D6-42D0-B721-FE7F9E2FCFCB}">
      <dgm:prSet/>
      <dgm:spPr/>
      <dgm:t>
        <a:bodyPr/>
        <a:lstStyle/>
        <a:p>
          <a:endParaRPr lang="en-US"/>
        </a:p>
      </dgm:t>
    </dgm:pt>
    <dgm:pt modelId="{0F149276-1085-4EDD-90B8-EB10E26AD1DE}" type="sibTrans" cxnId="{7E89CD6E-28D6-42D0-B721-FE7F9E2FCFCB}">
      <dgm:prSet/>
      <dgm:spPr/>
      <dgm:t>
        <a:bodyPr/>
        <a:lstStyle/>
        <a:p>
          <a:endParaRPr lang="en-US"/>
        </a:p>
      </dgm:t>
    </dgm:pt>
    <dgm:pt modelId="{1E738C33-99CC-42FF-9926-53A9C6685788}" type="pres">
      <dgm:prSet presAssocID="{53B01569-1A6E-4BF2-9E15-D8984547B832}" presName="linear" presStyleCnt="0">
        <dgm:presLayoutVars>
          <dgm:animLvl val="lvl"/>
          <dgm:resizeHandles val="exact"/>
        </dgm:presLayoutVars>
      </dgm:prSet>
      <dgm:spPr/>
    </dgm:pt>
    <dgm:pt modelId="{332FD83C-3FA3-4ECB-9A6F-2AFA7E8C7FEF}" type="pres">
      <dgm:prSet presAssocID="{29B66D09-2CD8-436D-9808-8CAFDCE26A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186FEDF-4B5F-4E79-B6BD-1CA050A37668}" type="pres">
      <dgm:prSet presAssocID="{1B1F33E9-B764-4E97-894C-23F7DA7841EB}" presName="spacer" presStyleCnt="0"/>
      <dgm:spPr/>
    </dgm:pt>
    <dgm:pt modelId="{B3E09256-143E-47CA-8912-B8E260543234}" type="pres">
      <dgm:prSet presAssocID="{0E6376F4-8812-42A5-B2FE-13475577E54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CBE2D8A-2B88-47BB-AD67-3AF2C871F7DC}" type="pres">
      <dgm:prSet presAssocID="{2C47E2A3-93BE-49CA-ACF3-959E65FE59CA}" presName="spacer" presStyleCnt="0"/>
      <dgm:spPr/>
    </dgm:pt>
    <dgm:pt modelId="{A4D65604-A3FD-4A6E-81DD-198D517EA63D}" type="pres">
      <dgm:prSet presAssocID="{11C0E3ED-630F-4AD4-9C37-EC6766E3A5D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5CEF363C-1977-4C7C-92E2-A71E27BD7154}" type="pres">
      <dgm:prSet presAssocID="{1699FDFC-1FD7-42A6-85DF-DBF697EFEECB}" presName="spacer" presStyleCnt="0"/>
      <dgm:spPr/>
    </dgm:pt>
    <dgm:pt modelId="{38FB12CF-3D6D-463E-974B-D5D25D93E2AD}" type="pres">
      <dgm:prSet presAssocID="{AAF6E530-59F1-4847-BE55-8090F78F295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D826F99-663D-4993-82FE-97D08B6D3090}" type="pres">
      <dgm:prSet presAssocID="{659B9FE6-7D96-4401-9EE0-56633A13D48B}" presName="spacer" presStyleCnt="0"/>
      <dgm:spPr/>
    </dgm:pt>
    <dgm:pt modelId="{F939AB74-C2F4-4C2C-975F-BBAC6DE8AEBA}" type="pres">
      <dgm:prSet presAssocID="{0ED1FD5F-52D9-48B8-ACC6-007E15239CA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491941C-BB13-4521-A399-EF0BB2960CDB}" type="presOf" srcId="{0E6376F4-8812-42A5-B2FE-13475577E54D}" destId="{B3E09256-143E-47CA-8912-B8E260543234}" srcOrd="0" destOrd="0" presId="urn:microsoft.com/office/officeart/2005/8/layout/vList2"/>
    <dgm:cxn modelId="{3F674527-353B-4091-8A64-11260A6AD7DB}" type="presOf" srcId="{11C0E3ED-630F-4AD4-9C37-EC6766E3A5D3}" destId="{A4D65604-A3FD-4A6E-81DD-198D517EA63D}" srcOrd="0" destOrd="0" presId="urn:microsoft.com/office/officeart/2005/8/layout/vList2"/>
    <dgm:cxn modelId="{78928929-40D8-491B-94EF-FD6D8DF5800E}" srcId="{53B01569-1A6E-4BF2-9E15-D8984547B832}" destId="{AAF6E530-59F1-4847-BE55-8090F78F2957}" srcOrd="3" destOrd="0" parTransId="{A93D751C-FCAC-4ABA-8380-45125F508608}" sibTransId="{659B9FE6-7D96-4401-9EE0-56633A13D48B}"/>
    <dgm:cxn modelId="{680F182B-FD44-434F-BE91-2147A98DB8E5}" type="presOf" srcId="{29B66D09-2CD8-436D-9808-8CAFDCE26A20}" destId="{332FD83C-3FA3-4ECB-9A6F-2AFA7E8C7FEF}" srcOrd="0" destOrd="0" presId="urn:microsoft.com/office/officeart/2005/8/layout/vList2"/>
    <dgm:cxn modelId="{D553393A-2036-4641-BE37-DAD78CA13508}" srcId="{53B01569-1A6E-4BF2-9E15-D8984547B832}" destId="{29B66D09-2CD8-436D-9808-8CAFDCE26A20}" srcOrd="0" destOrd="0" parTransId="{E159DB53-6477-4A3D-B9ED-6B604375AE6E}" sibTransId="{1B1F33E9-B764-4E97-894C-23F7DA7841EB}"/>
    <dgm:cxn modelId="{7E89CD6E-28D6-42D0-B721-FE7F9E2FCFCB}" srcId="{53B01569-1A6E-4BF2-9E15-D8984547B832}" destId="{0ED1FD5F-52D9-48B8-ACC6-007E15239CAA}" srcOrd="4" destOrd="0" parTransId="{733E4A30-E935-4168-A9C1-B7C933644C55}" sibTransId="{0F149276-1085-4EDD-90B8-EB10E26AD1DE}"/>
    <dgm:cxn modelId="{DA463753-56FD-460A-80DE-F47AA3A1BECC}" srcId="{53B01569-1A6E-4BF2-9E15-D8984547B832}" destId="{11C0E3ED-630F-4AD4-9C37-EC6766E3A5D3}" srcOrd="2" destOrd="0" parTransId="{AE1A6E4D-AC25-45D9-BE51-F6AEB408F8F1}" sibTransId="{1699FDFC-1FD7-42A6-85DF-DBF697EFEECB}"/>
    <dgm:cxn modelId="{AFF1A4A0-83DC-4FBA-9CB8-2429BBA6C0E7}" type="presOf" srcId="{0ED1FD5F-52D9-48B8-ACC6-007E15239CAA}" destId="{F939AB74-C2F4-4C2C-975F-BBAC6DE8AEBA}" srcOrd="0" destOrd="0" presId="urn:microsoft.com/office/officeart/2005/8/layout/vList2"/>
    <dgm:cxn modelId="{D1A58FA6-607D-4759-9A3C-B41E1AF45117}" srcId="{53B01569-1A6E-4BF2-9E15-D8984547B832}" destId="{0E6376F4-8812-42A5-B2FE-13475577E54D}" srcOrd="1" destOrd="0" parTransId="{6DB2FC1F-E937-440C-998E-4D5F8E354716}" sibTransId="{2C47E2A3-93BE-49CA-ACF3-959E65FE59CA}"/>
    <dgm:cxn modelId="{5680B8CF-4E4B-4C18-8CC3-AA06AFBCCD71}" type="presOf" srcId="{AAF6E530-59F1-4847-BE55-8090F78F2957}" destId="{38FB12CF-3D6D-463E-974B-D5D25D93E2AD}" srcOrd="0" destOrd="0" presId="urn:microsoft.com/office/officeart/2005/8/layout/vList2"/>
    <dgm:cxn modelId="{D23465F9-52B2-4F75-8AFE-28C6B2A18E66}" type="presOf" srcId="{53B01569-1A6E-4BF2-9E15-D8984547B832}" destId="{1E738C33-99CC-42FF-9926-53A9C6685788}" srcOrd="0" destOrd="0" presId="urn:microsoft.com/office/officeart/2005/8/layout/vList2"/>
    <dgm:cxn modelId="{8D8F2C3B-3978-4243-96E1-7408C0B67FD9}" type="presParOf" srcId="{1E738C33-99CC-42FF-9926-53A9C6685788}" destId="{332FD83C-3FA3-4ECB-9A6F-2AFA7E8C7FEF}" srcOrd="0" destOrd="0" presId="urn:microsoft.com/office/officeart/2005/8/layout/vList2"/>
    <dgm:cxn modelId="{C6538769-17CA-4F9C-B421-5650106ACA71}" type="presParOf" srcId="{1E738C33-99CC-42FF-9926-53A9C6685788}" destId="{2186FEDF-4B5F-4E79-B6BD-1CA050A37668}" srcOrd="1" destOrd="0" presId="urn:microsoft.com/office/officeart/2005/8/layout/vList2"/>
    <dgm:cxn modelId="{F37C0DE8-3939-47B8-A7D9-1EBDBDC33F7A}" type="presParOf" srcId="{1E738C33-99CC-42FF-9926-53A9C6685788}" destId="{B3E09256-143E-47CA-8912-B8E260543234}" srcOrd="2" destOrd="0" presId="urn:microsoft.com/office/officeart/2005/8/layout/vList2"/>
    <dgm:cxn modelId="{882AD758-D760-46C8-BD25-71314B9F7B97}" type="presParOf" srcId="{1E738C33-99CC-42FF-9926-53A9C6685788}" destId="{DCBE2D8A-2B88-47BB-AD67-3AF2C871F7DC}" srcOrd="3" destOrd="0" presId="urn:microsoft.com/office/officeart/2005/8/layout/vList2"/>
    <dgm:cxn modelId="{98EEAA6F-46EA-4B97-89FC-B48549903BC1}" type="presParOf" srcId="{1E738C33-99CC-42FF-9926-53A9C6685788}" destId="{A4D65604-A3FD-4A6E-81DD-198D517EA63D}" srcOrd="4" destOrd="0" presId="urn:microsoft.com/office/officeart/2005/8/layout/vList2"/>
    <dgm:cxn modelId="{61410087-875A-4D27-A837-5B89D2C5AAB0}" type="presParOf" srcId="{1E738C33-99CC-42FF-9926-53A9C6685788}" destId="{5CEF363C-1977-4C7C-92E2-A71E27BD7154}" srcOrd="5" destOrd="0" presId="urn:microsoft.com/office/officeart/2005/8/layout/vList2"/>
    <dgm:cxn modelId="{AEC8AB05-0147-47E5-AE46-3CFE8AAD7ACB}" type="presParOf" srcId="{1E738C33-99CC-42FF-9926-53A9C6685788}" destId="{38FB12CF-3D6D-463E-974B-D5D25D93E2AD}" srcOrd="6" destOrd="0" presId="urn:microsoft.com/office/officeart/2005/8/layout/vList2"/>
    <dgm:cxn modelId="{A1013BB6-694F-4EDC-AB45-101A43864FF3}" type="presParOf" srcId="{1E738C33-99CC-42FF-9926-53A9C6685788}" destId="{DD826F99-663D-4993-82FE-97D08B6D3090}" srcOrd="7" destOrd="0" presId="urn:microsoft.com/office/officeart/2005/8/layout/vList2"/>
    <dgm:cxn modelId="{8881CB44-3FEA-403C-BF55-16038D5D89BE}" type="presParOf" srcId="{1E738C33-99CC-42FF-9926-53A9C6685788}" destId="{F939AB74-C2F4-4C2C-975F-BBAC6DE8AEB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BADAA9-C9D4-4AB7-B7CE-588DE98D522C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39519CA-F577-421E-BE27-2AA95057FF9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Connecters of a Powerful Community of Web Advocates and Leaders</a:t>
          </a:r>
        </a:p>
      </dgm:t>
    </dgm:pt>
    <dgm:pt modelId="{EEC230F6-7EC8-42DB-8720-3363A56071A7}" type="parTrans" cxnId="{981061B1-C472-4337-9FBF-063360276414}">
      <dgm:prSet/>
      <dgm:spPr/>
      <dgm:t>
        <a:bodyPr/>
        <a:lstStyle/>
        <a:p>
          <a:endParaRPr lang="en-US" sz="2800"/>
        </a:p>
      </dgm:t>
    </dgm:pt>
    <dgm:pt modelId="{4CEAA0C8-0A79-4A9B-94B2-589D6A74BF23}" type="sibTrans" cxnId="{981061B1-C472-4337-9FBF-063360276414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7B3F1860-7F02-4A1A-8EB7-9B172DBA76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Stewards of ILP Technology and Standards Work that Advances the Open Payments Ecosystem</a:t>
          </a:r>
        </a:p>
      </dgm:t>
    </dgm:pt>
    <dgm:pt modelId="{15ED27E0-705F-4E1F-B9E4-489261BB3EB8}" type="parTrans" cxnId="{AFA3FF2D-9E1A-4C79-BF1C-EDBFF5E2E802}">
      <dgm:prSet/>
      <dgm:spPr/>
      <dgm:t>
        <a:bodyPr/>
        <a:lstStyle/>
        <a:p>
          <a:endParaRPr lang="en-US" sz="2800"/>
        </a:p>
      </dgm:t>
    </dgm:pt>
    <dgm:pt modelId="{A46EADD5-D77D-4F28-9D25-B21E51D88703}" type="sibTrans" cxnId="{AFA3FF2D-9E1A-4C79-BF1C-EDBFF5E2E802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5788DFD1-E6D6-4B03-9845-C0003C05A5E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Promoters of Financial Inclusion and Innovative Solutions for Connecting Humanity</a:t>
          </a:r>
        </a:p>
      </dgm:t>
    </dgm:pt>
    <dgm:pt modelId="{3552B747-05CE-45BE-AF35-4C4E07861A26}" type="parTrans" cxnId="{1FDDDC48-8247-4776-A607-B8EFAC7C6807}">
      <dgm:prSet/>
      <dgm:spPr/>
      <dgm:t>
        <a:bodyPr/>
        <a:lstStyle/>
        <a:p>
          <a:endParaRPr lang="en-US" sz="2800"/>
        </a:p>
      </dgm:t>
    </dgm:pt>
    <dgm:pt modelId="{69F9F4AF-DAB2-4065-94FE-37962C87C9A4}" type="sibTrans" cxnId="{1FDDDC48-8247-4776-A607-B8EFAC7C6807}">
      <dgm:prSet/>
      <dgm:spPr/>
      <dgm:t>
        <a:bodyPr/>
        <a:lstStyle/>
        <a:p>
          <a:pPr>
            <a:lnSpc>
              <a:spcPct val="100000"/>
            </a:lnSpc>
          </a:pPr>
          <a:endParaRPr lang="en-US" sz="2800"/>
        </a:p>
      </dgm:t>
    </dgm:pt>
    <dgm:pt modelId="{433CD05D-303F-44C6-BBF1-35D44EE93DF0}" type="pres">
      <dgm:prSet presAssocID="{CFBADAA9-C9D4-4AB7-B7CE-588DE98D522C}" presName="root" presStyleCnt="0">
        <dgm:presLayoutVars>
          <dgm:dir/>
          <dgm:resizeHandles val="exact"/>
        </dgm:presLayoutVars>
      </dgm:prSet>
      <dgm:spPr/>
    </dgm:pt>
    <dgm:pt modelId="{089FC919-9321-4F9E-A802-37555A0B8E22}" type="pres">
      <dgm:prSet presAssocID="{CFBADAA9-C9D4-4AB7-B7CE-588DE98D522C}" presName="container" presStyleCnt="0">
        <dgm:presLayoutVars>
          <dgm:dir/>
          <dgm:resizeHandles val="exact"/>
        </dgm:presLayoutVars>
      </dgm:prSet>
      <dgm:spPr/>
    </dgm:pt>
    <dgm:pt modelId="{BEADB003-BD03-401B-8F2E-C46339778AF1}" type="pres">
      <dgm:prSet presAssocID="{839519CA-F577-421E-BE27-2AA95057FF9A}" presName="compNode" presStyleCnt="0"/>
      <dgm:spPr/>
    </dgm:pt>
    <dgm:pt modelId="{3FA290CB-5D67-4D2A-8A74-BFAC5A6F7B7E}" type="pres">
      <dgm:prSet presAssocID="{839519CA-F577-421E-BE27-2AA95057FF9A}" presName="iconBgRect" presStyleLbl="bgShp" presStyleIdx="0" presStyleCnt="3"/>
      <dgm:spPr/>
    </dgm:pt>
    <dgm:pt modelId="{B464D676-2F9F-4583-8174-7813084FB2F2}" type="pres">
      <dgm:prSet presAssocID="{839519CA-F577-421E-BE27-2AA95057FF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15C3143-DF55-46E3-B80F-3C980E6695FA}" type="pres">
      <dgm:prSet presAssocID="{839519CA-F577-421E-BE27-2AA95057FF9A}" presName="spaceRect" presStyleCnt="0"/>
      <dgm:spPr/>
    </dgm:pt>
    <dgm:pt modelId="{25CFC2F1-485C-460C-A127-6438ADBC9D68}" type="pres">
      <dgm:prSet presAssocID="{839519CA-F577-421E-BE27-2AA95057FF9A}" presName="textRect" presStyleLbl="revTx" presStyleIdx="0" presStyleCnt="3">
        <dgm:presLayoutVars>
          <dgm:chMax val="1"/>
          <dgm:chPref val="1"/>
        </dgm:presLayoutVars>
      </dgm:prSet>
      <dgm:spPr/>
    </dgm:pt>
    <dgm:pt modelId="{8180FEDD-9136-4A26-B6F9-0E8080F30156}" type="pres">
      <dgm:prSet presAssocID="{4CEAA0C8-0A79-4A9B-94B2-589D6A74BF23}" presName="sibTrans" presStyleLbl="sibTrans2D1" presStyleIdx="0" presStyleCnt="0"/>
      <dgm:spPr/>
    </dgm:pt>
    <dgm:pt modelId="{E003314E-FD26-49BB-93B4-7282BE5A3B3D}" type="pres">
      <dgm:prSet presAssocID="{7B3F1860-7F02-4A1A-8EB7-9B172DBA76E2}" presName="compNode" presStyleCnt="0"/>
      <dgm:spPr/>
    </dgm:pt>
    <dgm:pt modelId="{4D55D190-CEB0-4C31-AB00-801DB81FD98E}" type="pres">
      <dgm:prSet presAssocID="{7B3F1860-7F02-4A1A-8EB7-9B172DBA76E2}" presName="iconBgRect" presStyleLbl="bgShp" presStyleIdx="1" presStyleCnt="3"/>
      <dgm:spPr/>
    </dgm:pt>
    <dgm:pt modelId="{620FA88D-0707-4A26-A21F-D0A8181C9077}" type="pres">
      <dgm:prSet presAssocID="{7B3F1860-7F02-4A1A-8EB7-9B172DBA76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6C487F9A-35DE-4E53-98F8-2BDD4EFBB451}" type="pres">
      <dgm:prSet presAssocID="{7B3F1860-7F02-4A1A-8EB7-9B172DBA76E2}" presName="spaceRect" presStyleCnt="0"/>
      <dgm:spPr/>
    </dgm:pt>
    <dgm:pt modelId="{88111D18-16B4-4AD3-A88B-6DB5662D91A1}" type="pres">
      <dgm:prSet presAssocID="{7B3F1860-7F02-4A1A-8EB7-9B172DBA76E2}" presName="textRect" presStyleLbl="revTx" presStyleIdx="1" presStyleCnt="3">
        <dgm:presLayoutVars>
          <dgm:chMax val="1"/>
          <dgm:chPref val="1"/>
        </dgm:presLayoutVars>
      </dgm:prSet>
      <dgm:spPr/>
    </dgm:pt>
    <dgm:pt modelId="{7F0E3099-EB02-426C-9749-5ADCC9DC02E7}" type="pres">
      <dgm:prSet presAssocID="{A46EADD5-D77D-4F28-9D25-B21E51D88703}" presName="sibTrans" presStyleLbl="sibTrans2D1" presStyleIdx="0" presStyleCnt="0"/>
      <dgm:spPr/>
    </dgm:pt>
    <dgm:pt modelId="{3B4638B8-5829-4538-946B-61B4992E7DBC}" type="pres">
      <dgm:prSet presAssocID="{5788DFD1-E6D6-4B03-9845-C0003C05A5E7}" presName="compNode" presStyleCnt="0"/>
      <dgm:spPr/>
    </dgm:pt>
    <dgm:pt modelId="{72EA625F-405B-4993-A3B7-06F51642B221}" type="pres">
      <dgm:prSet presAssocID="{5788DFD1-E6D6-4B03-9845-C0003C05A5E7}" presName="iconBgRect" presStyleLbl="bgShp" presStyleIdx="2" presStyleCnt="3"/>
      <dgm:spPr/>
    </dgm:pt>
    <dgm:pt modelId="{55162ADD-4093-4A0F-8D51-490F2AEC3B1C}" type="pres">
      <dgm:prSet presAssocID="{5788DFD1-E6D6-4B03-9845-C0003C05A5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6720F3D-69D7-404A-8B7C-D39EB3E71B5C}" type="pres">
      <dgm:prSet presAssocID="{5788DFD1-E6D6-4B03-9845-C0003C05A5E7}" presName="spaceRect" presStyleCnt="0"/>
      <dgm:spPr/>
    </dgm:pt>
    <dgm:pt modelId="{FE6E7635-0DD1-4CC2-8F17-740F04A91A9F}" type="pres">
      <dgm:prSet presAssocID="{5788DFD1-E6D6-4B03-9845-C0003C05A5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A3FF2D-9E1A-4C79-BF1C-EDBFF5E2E802}" srcId="{CFBADAA9-C9D4-4AB7-B7CE-588DE98D522C}" destId="{7B3F1860-7F02-4A1A-8EB7-9B172DBA76E2}" srcOrd="1" destOrd="0" parTransId="{15ED27E0-705F-4E1F-B9E4-489261BB3EB8}" sibTransId="{A46EADD5-D77D-4F28-9D25-B21E51D88703}"/>
    <dgm:cxn modelId="{6BB9CF67-498B-4495-9128-B8E91B069EFC}" type="presOf" srcId="{7B3F1860-7F02-4A1A-8EB7-9B172DBA76E2}" destId="{88111D18-16B4-4AD3-A88B-6DB5662D91A1}" srcOrd="0" destOrd="0" presId="urn:microsoft.com/office/officeart/2018/2/layout/IconCircleList"/>
    <dgm:cxn modelId="{1FDDDC48-8247-4776-A607-B8EFAC7C6807}" srcId="{CFBADAA9-C9D4-4AB7-B7CE-588DE98D522C}" destId="{5788DFD1-E6D6-4B03-9845-C0003C05A5E7}" srcOrd="2" destOrd="0" parTransId="{3552B747-05CE-45BE-AF35-4C4E07861A26}" sibTransId="{69F9F4AF-DAB2-4065-94FE-37962C87C9A4}"/>
    <dgm:cxn modelId="{CA7E376C-CF63-45FF-920F-9D52341B3764}" type="presOf" srcId="{5788DFD1-E6D6-4B03-9845-C0003C05A5E7}" destId="{FE6E7635-0DD1-4CC2-8F17-740F04A91A9F}" srcOrd="0" destOrd="0" presId="urn:microsoft.com/office/officeart/2018/2/layout/IconCircleList"/>
    <dgm:cxn modelId="{FE171354-5A17-492A-B205-3768ECDD1CA8}" type="presOf" srcId="{4CEAA0C8-0A79-4A9B-94B2-589D6A74BF23}" destId="{8180FEDD-9136-4A26-B6F9-0E8080F30156}" srcOrd="0" destOrd="0" presId="urn:microsoft.com/office/officeart/2018/2/layout/IconCircleList"/>
    <dgm:cxn modelId="{A2D95E93-D9C5-433F-9E59-20D054FDFB82}" type="presOf" srcId="{CFBADAA9-C9D4-4AB7-B7CE-588DE98D522C}" destId="{433CD05D-303F-44C6-BBF1-35D44EE93DF0}" srcOrd="0" destOrd="0" presId="urn:microsoft.com/office/officeart/2018/2/layout/IconCircleList"/>
    <dgm:cxn modelId="{981061B1-C472-4337-9FBF-063360276414}" srcId="{CFBADAA9-C9D4-4AB7-B7CE-588DE98D522C}" destId="{839519CA-F577-421E-BE27-2AA95057FF9A}" srcOrd="0" destOrd="0" parTransId="{EEC230F6-7EC8-42DB-8720-3363A56071A7}" sibTransId="{4CEAA0C8-0A79-4A9B-94B2-589D6A74BF23}"/>
    <dgm:cxn modelId="{9E23F7C5-2C9E-4800-B0CF-9F024713AD8A}" type="presOf" srcId="{A46EADD5-D77D-4F28-9D25-B21E51D88703}" destId="{7F0E3099-EB02-426C-9749-5ADCC9DC02E7}" srcOrd="0" destOrd="0" presId="urn:microsoft.com/office/officeart/2018/2/layout/IconCircleList"/>
    <dgm:cxn modelId="{D6E1FCFC-1791-4038-B4EB-1D02C3EFF6FE}" type="presOf" srcId="{839519CA-F577-421E-BE27-2AA95057FF9A}" destId="{25CFC2F1-485C-460C-A127-6438ADBC9D68}" srcOrd="0" destOrd="0" presId="urn:microsoft.com/office/officeart/2018/2/layout/IconCircleList"/>
    <dgm:cxn modelId="{806EB8B8-A237-4671-BA36-7117710615D3}" type="presParOf" srcId="{433CD05D-303F-44C6-BBF1-35D44EE93DF0}" destId="{089FC919-9321-4F9E-A802-37555A0B8E22}" srcOrd="0" destOrd="0" presId="urn:microsoft.com/office/officeart/2018/2/layout/IconCircleList"/>
    <dgm:cxn modelId="{89E064A6-3AFD-47DF-85CA-0B2A81343231}" type="presParOf" srcId="{089FC919-9321-4F9E-A802-37555A0B8E22}" destId="{BEADB003-BD03-401B-8F2E-C46339778AF1}" srcOrd="0" destOrd="0" presId="urn:microsoft.com/office/officeart/2018/2/layout/IconCircleList"/>
    <dgm:cxn modelId="{5E7041D3-E66D-483D-B25A-ACA26610995F}" type="presParOf" srcId="{BEADB003-BD03-401B-8F2E-C46339778AF1}" destId="{3FA290CB-5D67-4D2A-8A74-BFAC5A6F7B7E}" srcOrd="0" destOrd="0" presId="urn:microsoft.com/office/officeart/2018/2/layout/IconCircleList"/>
    <dgm:cxn modelId="{7D079883-6476-4C9D-9A78-0D2645C6F221}" type="presParOf" srcId="{BEADB003-BD03-401B-8F2E-C46339778AF1}" destId="{B464D676-2F9F-4583-8174-7813084FB2F2}" srcOrd="1" destOrd="0" presId="urn:microsoft.com/office/officeart/2018/2/layout/IconCircleList"/>
    <dgm:cxn modelId="{7D4660D7-8019-418D-B12F-BA30AA67118B}" type="presParOf" srcId="{BEADB003-BD03-401B-8F2E-C46339778AF1}" destId="{215C3143-DF55-46E3-B80F-3C980E6695FA}" srcOrd="2" destOrd="0" presId="urn:microsoft.com/office/officeart/2018/2/layout/IconCircleList"/>
    <dgm:cxn modelId="{61A69AAC-4B10-4639-B867-5F664850C556}" type="presParOf" srcId="{BEADB003-BD03-401B-8F2E-C46339778AF1}" destId="{25CFC2F1-485C-460C-A127-6438ADBC9D68}" srcOrd="3" destOrd="0" presId="urn:microsoft.com/office/officeart/2018/2/layout/IconCircleList"/>
    <dgm:cxn modelId="{90AA9046-2661-4D41-BCEC-E5BCE67EDAEC}" type="presParOf" srcId="{089FC919-9321-4F9E-A802-37555A0B8E22}" destId="{8180FEDD-9136-4A26-B6F9-0E8080F30156}" srcOrd="1" destOrd="0" presId="urn:microsoft.com/office/officeart/2018/2/layout/IconCircleList"/>
    <dgm:cxn modelId="{FF84E673-DF5A-4809-A6DD-35F6724A3E05}" type="presParOf" srcId="{089FC919-9321-4F9E-A802-37555A0B8E22}" destId="{E003314E-FD26-49BB-93B4-7282BE5A3B3D}" srcOrd="2" destOrd="0" presId="urn:microsoft.com/office/officeart/2018/2/layout/IconCircleList"/>
    <dgm:cxn modelId="{E871B97B-B0F3-498B-83B6-C8513582023E}" type="presParOf" srcId="{E003314E-FD26-49BB-93B4-7282BE5A3B3D}" destId="{4D55D190-CEB0-4C31-AB00-801DB81FD98E}" srcOrd="0" destOrd="0" presId="urn:microsoft.com/office/officeart/2018/2/layout/IconCircleList"/>
    <dgm:cxn modelId="{0A5AA226-8ED8-48DF-B82D-F61342C78960}" type="presParOf" srcId="{E003314E-FD26-49BB-93B4-7282BE5A3B3D}" destId="{620FA88D-0707-4A26-A21F-D0A8181C9077}" srcOrd="1" destOrd="0" presId="urn:microsoft.com/office/officeart/2018/2/layout/IconCircleList"/>
    <dgm:cxn modelId="{4D11E3D9-B05E-4F67-8436-F3BBEC2EA30F}" type="presParOf" srcId="{E003314E-FD26-49BB-93B4-7282BE5A3B3D}" destId="{6C487F9A-35DE-4E53-98F8-2BDD4EFBB451}" srcOrd="2" destOrd="0" presId="urn:microsoft.com/office/officeart/2018/2/layout/IconCircleList"/>
    <dgm:cxn modelId="{A53BC96F-924D-4FB8-A78B-19518FBC3B1F}" type="presParOf" srcId="{E003314E-FD26-49BB-93B4-7282BE5A3B3D}" destId="{88111D18-16B4-4AD3-A88B-6DB5662D91A1}" srcOrd="3" destOrd="0" presId="urn:microsoft.com/office/officeart/2018/2/layout/IconCircleList"/>
    <dgm:cxn modelId="{2EDB9EF1-9F60-4A79-A5A7-BF1E13B6926D}" type="presParOf" srcId="{089FC919-9321-4F9E-A802-37555A0B8E22}" destId="{7F0E3099-EB02-426C-9749-5ADCC9DC02E7}" srcOrd="3" destOrd="0" presId="urn:microsoft.com/office/officeart/2018/2/layout/IconCircleList"/>
    <dgm:cxn modelId="{81ED4B01-0C10-463B-9267-DDC403FA2E8E}" type="presParOf" srcId="{089FC919-9321-4F9E-A802-37555A0B8E22}" destId="{3B4638B8-5829-4538-946B-61B4992E7DBC}" srcOrd="4" destOrd="0" presId="urn:microsoft.com/office/officeart/2018/2/layout/IconCircleList"/>
    <dgm:cxn modelId="{3391C841-E3E2-4B75-88EA-A006F84C7B2E}" type="presParOf" srcId="{3B4638B8-5829-4538-946B-61B4992E7DBC}" destId="{72EA625F-405B-4993-A3B7-06F51642B221}" srcOrd="0" destOrd="0" presId="urn:microsoft.com/office/officeart/2018/2/layout/IconCircleList"/>
    <dgm:cxn modelId="{D7148759-FAB5-4E6A-8BF8-A1056B3149E1}" type="presParOf" srcId="{3B4638B8-5829-4538-946B-61B4992E7DBC}" destId="{55162ADD-4093-4A0F-8D51-490F2AEC3B1C}" srcOrd="1" destOrd="0" presId="urn:microsoft.com/office/officeart/2018/2/layout/IconCircleList"/>
    <dgm:cxn modelId="{5878499C-3810-49A4-8E97-1AA7D9904C10}" type="presParOf" srcId="{3B4638B8-5829-4538-946B-61B4992E7DBC}" destId="{06720F3D-69D7-404A-8B7C-D39EB3E71B5C}" srcOrd="2" destOrd="0" presId="urn:microsoft.com/office/officeart/2018/2/layout/IconCircleList"/>
    <dgm:cxn modelId="{67A014A0-C0E2-4255-8806-AB623DEE7797}" type="presParOf" srcId="{3B4638B8-5829-4538-946B-61B4992E7DBC}" destId="{FE6E7635-0DD1-4CC2-8F17-740F04A91A9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C0973-E6AE-444F-8EA4-3E6808C5B5FB}">
      <dsp:nvSpPr>
        <dsp:cNvPr id="0" name=""/>
        <dsp:cNvSpPr/>
      </dsp:nvSpPr>
      <dsp:spPr>
        <a:xfrm>
          <a:off x="1820279" y="2494641"/>
          <a:ext cx="2563193" cy="2563193"/>
        </a:xfrm>
        <a:prstGeom prst="ellipse">
          <a:avLst/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4C505C-BD97-4650-A0D3-3960CFA18787}">
      <dsp:nvSpPr>
        <dsp:cNvPr id="0" name=""/>
        <dsp:cNvSpPr/>
      </dsp:nvSpPr>
      <dsp:spPr>
        <a:xfrm>
          <a:off x="2366534" y="3040895"/>
          <a:ext cx="1470684" cy="14706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EACF6F-A35D-4694-A495-1C8E971DAE7E}">
      <dsp:nvSpPr>
        <dsp:cNvPr id="0" name=""/>
        <dsp:cNvSpPr/>
      </dsp:nvSpPr>
      <dsp:spPr>
        <a:xfrm>
          <a:off x="1000898" y="5856206"/>
          <a:ext cx="42019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Inspired by the Internet</a:t>
          </a:r>
        </a:p>
      </dsp:txBody>
      <dsp:txXfrm>
        <a:off x="1000898" y="5856206"/>
        <a:ext cx="4201956" cy="720000"/>
      </dsp:txXfrm>
    </dsp:sp>
    <dsp:sp modelId="{1D157D2F-2D39-49DE-A6F9-4781B71BE911}">
      <dsp:nvSpPr>
        <dsp:cNvPr id="0" name=""/>
        <dsp:cNvSpPr/>
      </dsp:nvSpPr>
      <dsp:spPr>
        <a:xfrm>
          <a:off x="6757578" y="2494641"/>
          <a:ext cx="2563193" cy="2563193"/>
        </a:xfrm>
        <a:prstGeom prst="ellipse">
          <a:avLst/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F90FB-346F-490B-B3AD-E140129658E5}">
      <dsp:nvSpPr>
        <dsp:cNvPr id="0" name=""/>
        <dsp:cNvSpPr/>
      </dsp:nvSpPr>
      <dsp:spPr>
        <a:xfrm>
          <a:off x="7303832" y="3040895"/>
          <a:ext cx="1470684" cy="14706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6A7B5C-D7D7-4717-A64A-665BED3A166C}">
      <dsp:nvSpPr>
        <dsp:cNvPr id="0" name=""/>
        <dsp:cNvSpPr/>
      </dsp:nvSpPr>
      <dsp:spPr>
        <a:xfrm>
          <a:off x="5938196" y="5856206"/>
          <a:ext cx="42019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Neutral</a:t>
          </a:r>
        </a:p>
      </dsp:txBody>
      <dsp:txXfrm>
        <a:off x="5938196" y="5856206"/>
        <a:ext cx="4201956" cy="720000"/>
      </dsp:txXfrm>
    </dsp:sp>
    <dsp:sp modelId="{6878EDA0-D8E9-46DD-8358-F8220607AD1F}">
      <dsp:nvSpPr>
        <dsp:cNvPr id="0" name=""/>
        <dsp:cNvSpPr/>
      </dsp:nvSpPr>
      <dsp:spPr>
        <a:xfrm>
          <a:off x="11694876" y="2494641"/>
          <a:ext cx="2563193" cy="2563193"/>
        </a:xfrm>
        <a:prstGeom prst="ellipse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79EFB-D9E2-4EA2-AFCA-65110D96C7F2}">
      <dsp:nvSpPr>
        <dsp:cNvPr id="0" name=""/>
        <dsp:cNvSpPr/>
      </dsp:nvSpPr>
      <dsp:spPr>
        <a:xfrm>
          <a:off x="12241130" y="3040895"/>
          <a:ext cx="1470684" cy="14706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D52956-10BA-446C-A4ED-AFE55B7502C7}">
      <dsp:nvSpPr>
        <dsp:cNvPr id="0" name=""/>
        <dsp:cNvSpPr/>
      </dsp:nvSpPr>
      <dsp:spPr>
        <a:xfrm>
          <a:off x="10875495" y="5856206"/>
          <a:ext cx="42019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Interoperable</a:t>
          </a:r>
        </a:p>
      </dsp:txBody>
      <dsp:txXfrm>
        <a:off x="10875495" y="5856206"/>
        <a:ext cx="4201956" cy="720000"/>
      </dsp:txXfrm>
    </dsp:sp>
    <dsp:sp modelId="{33C5B870-37BA-4ACF-951D-71BE808488C0}">
      <dsp:nvSpPr>
        <dsp:cNvPr id="0" name=""/>
        <dsp:cNvSpPr/>
      </dsp:nvSpPr>
      <dsp:spPr>
        <a:xfrm>
          <a:off x="16632174" y="2494641"/>
          <a:ext cx="2563193" cy="2563193"/>
        </a:xfrm>
        <a:prstGeom prst="ellipse">
          <a:avLst/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329F7-A50B-4153-A2D6-82D6079A71B0}">
      <dsp:nvSpPr>
        <dsp:cNvPr id="0" name=""/>
        <dsp:cNvSpPr/>
      </dsp:nvSpPr>
      <dsp:spPr>
        <a:xfrm>
          <a:off x="17178429" y="3040895"/>
          <a:ext cx="1470684" cy="14706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042B2E-E9A3-466D-8530-A35D2B030BA8}">
      <dsp:nvSpPr>
        <dsp:cNvPr id="0" name=""/>
        <dsp:cNvSpPr/>
      </dsp:nvSpPr>
      <dsp:spPr>
        <a:xfrm>
          <a:off x="15812793" y="5856206"/>
          <a:ext cx="420195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Secure</a:t>
          </a:r>
        </a:p>
      </dsp:txBody>
      <dsp:txXfrm>
        <a:off x="15812793" y="5856206"/>
        <a:ext cx="420195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FD83C-3FA3-4ECB-9A6F-2AFA7E8C7FEF}">
      <dsp:nvSpPr>
        <dsp:cNvPr id="0" name=""/>
        <dsp:cNvSpPr/>
      </dsp:nvSpPr>
      <dsp:spPr>
        <a:xfrm>
          <a:off x="0" y="1327787"/>
          <a:ext cx="10516969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Application</a:t>
          </a:r>
        </a:p>
      </dsp:txBody>
      <dsp:txXfrm>
        <a:off x="74249" y="1402036"/>
        <a:ext cx="10368471" cy="1372502"/>
      </dsp:txXfrm>
    </dsp:sp>
    <dsp:sp modelId="{B3E09256-143E-47CA-8912-B8E260543234}">
      <dsp:nvSpPr>
        <dsp:cNvPr id="0" name=""/>
        <dsp:cNvSpPr/>
      </dsp:nvSpPr>
      <dsp:spPr>
        <a:xfrm>
          <a:off x="0" y="3035988"/>
          <a:ext cx="10516969" cy="1521000"/>
        </a:xfrm>
        <a:prstGeom prst="roundRect">
          <a:avLst/>
        </a:prstGeom>
        <a:solidFill>
          <a:schemeClr val="accent5">
            <a:hueOff val="2165648"/>
            <a:satOff val="0"/>
            <a:lumOff val="-1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Transport</a:t>
          </a:r>
        </a:p>
      </dsp:txBody>
      <dsp:txXfrm>
        <a:off x="74249" y="3110237"/>
        <a:ext cx="10368471" cy="1372502"/>
      </dsp:txXfrm>
    </dsp:sp>
    <dsp:sp modelId="{A4D65604-A3FD-4A6E-81DD-198D517EA63D}">
      <dsp:nvSpPr>
        <dsp:cNvPr id="0" name=""/>
        <dsp:cNvSpPr/>
      </dsp:nvSpPr>
      <dsp:spPr>
        <a:xfrm>
          <a:off x="0" y="4744188"/>
          <a:ext cx="10516969" cy="1521000"/>
        </a:xfrm>
        <a:prstGeom prst="roundRect">
          <a:avLst/>
        </a:prstGeom>
        <a:solidFill>
          <a:schemeClr val="accent5">
            <a:hueOff val="4331296"/>
            <a:satOff val="0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Interledger</a:t>
          </a:r>
        </a:p>
      </dsp:txBody>
      <dsp:txXfrm>
        <a:off x="74249" y="4818437"/>
        <a:ext cx="10368471" cy="1372502"/>
      </dsp:txXfrm>
    </dsp:sp>
    <dsp:sp modelId="{38FB12CF-3D6D-463E-974B-D5D25D93E2AD}">
      <dsp:nvSpPr>
        <dsp:cNvPr id="0" name=""/>
        <dsp:cNvSpPr/>
      </dsp:nvSpPr>
      <dsp:spPr>
        <a:xfrm>
          <a:off x="0" y="6452388"/>
          <a:ext cx="10516969" cy="1521000"/>
        </a:xfrm>
        <a:prstGeom prst="roundRect">
          <a:avLst/>
        </a:prstGeom>
        <a:solidFill>
          <a:schemeClr val="accent5">
            <a:hueOff val="6496944"/>
            <a:satOff val="0"/>
            <a:lumOff val="-4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Link</a:t>
          </a:r>
        </a:p>
      </dsp:txBody>
      <dsp:txXfrm>
        <a:off x="74249" y="6526637"/>
        <a:ext cx="10368471" cy="1372502"/>
      </dsp:txXfrm>
    </dsp:sp>
    <dsp:sp modelId="{F939AB74-C2F4-4C2C-975F-BBAC6DE8AEBA}">
      <dsp:nvSpPr>
        <dsp:cNvPr id="0" name=""/>
        <dsp:cNvSpPr/>
      </dsp:nvSpPr>
      <dsp:spPr>
        <a:xfrm>
          <a:off x="0" y="8160588"/>
          <a:ext cx="10516969" cy="1521000"/>
        </a:xfrm>
        <a:prstGeom prst="roundRect">
          <a:avLst/>
        </a:prstGeom>
        <a:solidFill>
          <a:schemeClr val="accent5">
            <a:hueOff val="8662592"/>
            <a:satOff val="0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Ledger</a:t>
          </a:r>
        </a:p>
      </dsp:txBody>
      <dsp:txXfrm>
        <a:off x="74249" y="8234837"/>
        <a:ext cx="10368471" cy="1372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55736-1DDC-49F0-893C-3A2AE04C5804}">
      <dsp:nvSpPr>
        <dsp:cNvPr id="0" name=""/>
        <dsp:cNvSpPr/>
      </dsp:nvSpPr>
      <dsp:spPr>
        <a:xfrm>
          <a:off x="8832" y="205930"/>
          <a:ext cx="4964902" cy="312752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Web Monetization</a:t>
          </a:r>
        </a:p>
      </dsp:txBody>
      <dsp:txXfrm>
        <a:off x="161505" y="358603"/>
        <a:ext cx="4659556" cy="2822180"/>
      </dsp:txXfrm>
    </dsp:sp>
    <dsp:sp modelId="{51BFFFBD-E44D-44CB-9D2D-5CAD67EA3499}">
      <dsp:nvSpPr>
        <dsp:cNvPr id="0" name=""/>
        <dsp:cNvSpPr/>
      </dsp:nvSpPr>
      <dsp:spPr>
        <a:xfrm>
          <a:off x="26606" y="3363043"/>
          <a:ext cx="4964902" cy="3127526"/>
        </a:xfrm>
        <a:prstGeom prst="roundRect">
          <a:avLst/>
        </a:prstGeom>
        <a:solidFill>
          <a:schemeClr val="accent2">
            <a:hueOff val="6645950"/>
            <a:satOff val="1234"/>
            <a:lumOff val="-7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100965" rIns="201930" bIns="100965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Digital Wallets</a:t>
          </a:r>
        </a:p>
      </dsp:txBody>
      <dsp:txXfrm>
        <a:off x="179279" y="3515716"/>
        <a:ext cx="4659556" cy="2822180"/>
      </dsp:txXfrm>
    </dsp:sp>
    <dsp:sp modelId="{8939E75A-1C26-459E-80E7-C4F34EDC8F42}">
      <dsp:nvSpPr>
        <dsp:cNvPr id="0" name=""/>
        <dsp:cNvSpPr/>
      </dsp:nvSpPr>
      <dsp:spPr>
        <a:xfrm>
          <a:off x="59757" y="6537607"/>
          <a:ext cx="4932128" cy="3141756"/>
        </a:xfrm>
        <a:prstGeom prst="roundRect">
          <a:avLst/>
        </a:prstGeom>
        <a:solidFill>
          <a:schemeClr val="accent2">
            <a:hueOff val="13291900"/>
            <a:satOff val="2469"/>
            <a:lumOff val="-1510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95250" rIns="1905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Interoperability</a:t>
          </a:r>
        </a:p>
      </dsp:txBody>
      <dsp:txXfrm>
        <a:off x="213125" y="6690975"/>
        <a:ext cx="4625392" cy="28350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FD83C-3FA3-4ECB-9A6F-2AFA7E8C7FEF}">
      <dsp:nvSpPr>
        <dsp:cNvPr id="0" name=""/>
        <dsp:cNvSpPr/>
      </dsp:nvSpPr>
      <dsp:spPr>
        <a:xfrm>
          <a:off x="0" y="1327787"/>
          <a:ext cx="10516969" cy="1521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Application</a:t>
          </a:r>
        </a:p>
      </dsp:txBody>
      <dsp:txXfrm>
        <a:off x="74249" y="1402036"/>
        <a:ext cx="10368471" cy="1372502"/>
      </dsp:txXfrm>
    </dsp:sp>
    <dsp:sp modelId="{B3E09256-143E-47CA-8912-B8E260543234}">
      <dsp:nvSpPr>
        <dsp:cNvPr id="0" name=""/>
        <dsp:cNvSpPr/>
      </dsp:nvSpPr>
      <dsp:spPr>
        <a:xfrm>
          <a:off x="0" y="3035988"/>
          <a:ext cx="10516969" cy="1521000"/>
        </a:xfrm>
        <a:prstGeom prst="roundRect">
          <a:avLst/>
        </a:prstGeom>
        <a:solidFill>
          <a:schemeClr val="accent5">
            <a:hueOff val="2165648"/>
            <a:satOff val="0"/>
            <a:lumOff val="-1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Transport</a:t>
          </a:r>
        </a:p>
      </dsp:txBody>
      <dsp:txXfrm>
        <a:off x="74249" y="3110237"/>
        <a:ext cx="10368471" cy="1372502"/>
      </dsp:txXfrm>
    </dsp:sp>
    <dsp:sp modelId="{A4D65604-A3FD-4A6E-81DD-198D517EA63D}">
      <dsp:nvSpPr>
        <dsp:cNvPr id="0" name=""/>
        <dsp:cNvSpPr/>
      </dsp:nvSpPr>
      <dsp:spPr>
        <a:xfrm>
          <a:off x="0" y="4744188"/>
          <a:ext cx="10516969" cy="1521000"/>
        </a:xfrm>
        <a:prstGeom prst="roundRect">
          <a:avLst/>
        </a:prstGeom>
        <a:solidFill>
          <a:schemeClr val="accent5">
            <a:hueOff val="4331296"/>
            <a:satOff val="0"/>
            <a:lumOff val="-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Interledger</a:t>
          </a:r>
        </a:p>
      </dsp:txBody>
      <dsp:txXfrm>
        <a:off x="74249" y="4818437"/>
        <a:ext cx="10368471" cy="1372502"/>
      </dsp:txXfrm>
    </dsp:sp>
    <dsp:sp modelId="{38FB12CF-3D6D-463E-974B-D5D25D93E2AD}">
      <dsp:nvSpPr>
        <dsp:cNvPr id="0" name=""/>
        <dsp:cNvSpPr/>
      </dsp:nvSpPr>
      <dsp:spPr>
        <a:xfrm>
          <a:off x="0" y="6452388"/>
          <a:ext cx="10516969" cy="1521000"/>
        </a:xfrm>
        <a:prstGeom prst="roundRect">
          <a:avLst/>
        </a:prstGeom>
        <a:solidFill>
          <a:schemeClr val="accent5">
            <a:hueOff val="6496944"/>
            <a:satOff val="0"/>
            <a:lumOff val="-4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Link</a:t>
          </a:r>
        </a:p>
      </dsp:txBody>
      <dsp:txXfrm>
        <a:off x="74249" y="6526637"/>
        <a:ext cx="10368471" cy="1372502"/>
      </dsp:txXfrm>
    </dsp:sp>
    <dsp:sp modelId="{F939AB74-C2F4-4C2C-975F-BBAC6DE8AEBA}">
      <dsp:nvSpPr>
        <dsp:cNvPr id="0" name=""/>
        <dsp:cNvSpPr/>
      </dsp:nvSpPr>
      <dsp:spPr>
        <a:xfrm>
          <a:off x="0" y="8160588"/>
          <a:ext cx="10516969" cy="1521000"/>
        </a:xfrm>
        <a:prstGeom prst="roundRect">
          <a:avLst/>
        </a:prstGeom>
        <a:solidFill>
          <a:schemeClr val="accent5">
            <a:hueOff val="8662592"/>
            <a:satOff val="0"/>
            <a:lumOff val="-64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Ledger</a:t>
          </a:r>
        </a:p>
      </dsp:txBody>
      <dsp:txXfrm>
        <a:off x="74249" y="8234837"/>
        <a:ext cx="10368471" cy="1372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290CB-5D67-4D2A-8A74-BFAC5A6F7B7E}">
      <dsp:nvSpPr>
        <dsp:cNvPr id="0" name=""/>
        <dsp:cNvSpPr/>
      </dsp:nvSpPr>
      <dsp:spPr>
        <a:xfrm>
          <a:off x="303430" y="3663142"/>
          <a:ext cx="1736895" cy="173689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4D676-2F9F-4583-8174-7813084FB2F2}">
      <dsp:nvSpPr>
        <dsp:cNvPr id="0" name=""/>
        <dsp:cNvSpPr/>
      </dsp:nvSpPr>
      <dsp:spPr>
        <a:xfrm>
          <a:off x="668178" y="4027890"/>
          <a:ext cx="1007399" cy="10073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FC2F1-485C-460C-A127-6438ADBC9D68}">
      <dsp:nvSpPr>
        <dsp:cNvPr id="0" name=""/>
        <dsp:cNvSpPr/>
      </dsp:nvSpPr>
      <dsp:spPr>
        <a:xfrm>
          <a:off x="2412518" y="3663142"/>
          <a:ext cx="4094110" cy="173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Connecters of a Powerful Community of Web Advocates and Leaders</a:t>
          </a:r>
        </a:p>
      </dsp:txBody>
      <dsp:txXfrm>
        <a:off x="2412518" y="3663142"/>
        <a:ext cx="4094110" cy="1736895"/>
      </dsp:txXfrm>
    </dsp:sp>
    <dsp:sp modelId="{4D55D190-CEB0-4C31-AB00-801DB81FD98E}">
      <dsp:nvSpPr>
        <dsp:cNvPr id="0" name=""/>
        <dsp:cNvSpPr/>
      </dsp:nvSpPr>
      <dsp:spPr>
        <a:xfrm>
          <a:off x="7219996" y="3663142"/>
          <a:ext cx="1736895" cy="173689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0FA88D-0707-4A26-A21F-D0A8181C9077}">
      <dsp:nvSpPr>
        <dsp:cNvPr id="0" name=""/>
        <dsp:cNvSpPr/>
      </dsp:nvSpPr>
      <dsp:spPr>
        <a:xfrm>
          <a:off x="7584744" y="4027890"/>
          <a:ext cx="1007399" cy="10073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11D18-16B4-4AD3-A88B-6DB5662D91A1}">
      <dsp:nvSpPr>
        <dsp:cNvPr id="0" name=""/>
        <dsp:cNvSpPr/>
      </dsp:nvSpPr>
      <dsp:spPr>
        <a:xfrm>
          <a:off x="9329083" y="3663142"/>
          <a:ext cx="4094110" cy="173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Stewards of ILP Technology and Standards Work that Advances the Open Payments Ecosystem</a:t>
          </a:r>
        </a:p>
      </dsp:txBody>
      <dsp:txXfrm>
        <a:off x="9329083" y="3663142"/>
        <a:ext cx="4094110" cy="1736895"/>
      </dsp:txXfrm>
    </dsp:sp>
    <dsp:sp modelId="{72EA625F-405B-4993-A3B7-06F51642B221}">
      <dsp:nvSpPr>
        <dsp:cNvPr id="0" name=""/>
        <dsp:cNvSpPr/>
      </dsp:nvSpPr>
      <dsp:spPr>
        <a:xfrm>
          <a:off x="14136562" y="3663142"/>
          <a:ext cx="1736895" cy="173689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162ADD-4093-4A0F-8D51-490F2AEC3B1C}">
      <dsp:nvSpPr>
        <dsp:cNvPr id="0" name=""/>
        <dsp:cNvSpPr/>
      </dsp:nvSpPr>
      <dsp:spPr>
        <a:xfrm>
          <a:off x="14501310" y="4027890"/>
          <a:ext cx="1007399" cy="10073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E7635-0DD1-4CC2-8F17-740F04A91A9F}">
      <dsp:nvSpPr>
        <dsp:cNvPr id="0" name=""/>
        <dsp:cNvSpPr/>
      </dsp:nvSpPr>
      <dsp:spPr>
        <a:xfrm>
          <a:off x="16245649" y="3663142"/>
          <a:ext cx="4094110" cy="1736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Promoters of Financial Inclusion and Innovative Solutions for Connecting Humanity</a:t>
          </a:r>
        </a:p>
      </dsp:txBody>
      <dsp:txXfrm>
        <a:off x="16245649" y="3663142"/>
        <a:ext cx="4094110" cy="17368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1FF98D-1061-9248-8754-001387599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jpg"/><Relationship Id="rId7" Type="http://schemas.openxmlformats.org/officeDocument/2006/relationships/diagramColors" Target="../diagrams/colors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Interledger and </a:t>
            </a:r>
            <a:r>
              <a:rPr lang="en-US" dirty="0" err="1"/>
              <a:t>Mojaloop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Briana Marbury, Executive Director</a:t>
            </a:r>
          </a:p>
          <a:p>
            <a:r>
              <a:rPr lang="en-US" dirty="0"/>
              <a:t>Interledger Foundation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16621-1D2E-4842-8464-A507B99F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E4B2B0-A321-46A2-9BC6-EC6F4AD4B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Grant for the Web">
            <a:extLst>
              <a:ext uri="{FF2B5EF4-FFF2-40B4-BE49-F238E27FC236}">
                <a16:creationId xmlns:a16="http://schemas.microsoft.com/office/drawing/2014/main" id="{29D5C08D-AF6F-478B-96B0-5617186F6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31" y="4017687"/>
            <a:ext cx="13387311" cy="699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677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9A9ABB9-3FE5-49D5-B8B3-4489C4CE4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50715" y="4791966"/>
            <a:ext cx="0" cy="4457700"/>
          </a:xfrm>
          <a:prstGeom prst="line">
            <a:avLst/>
          </a:prstGeom>
          <a:ln w="19050"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efan Thomas (@justmoon) | Twitter">
            <a:extLst>
              <a:ext uri="{FF2B5EF4-FFF2-40B4-BE49-F238E27FC236}">
                <a16:creationId xmlns:a16="http://schemas.microsoft.com/office/drawing/2014/main" id="{F0AB65C0-026B-42C6-9ED5-8649CDDFD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3405188"/>
            <a:ext cx="7232650" cy="7232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61FCF-66F0-4A34-A120-EBB273EB2A5B}"/>
              </a:ext>
            </a:extLst>
          </p:cNvPr>
          <p:cNvSpPr txBox="1"/>
          <p:nvPr/>
        </p:nvSpPr>
        <p:spPr>
          <a:xfrm>
            <a:off x="1282700" y="9191625"/>
            <a:ext cx="7232650" cy="14462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Stefan Thomas, Co-Founder of the Interledger Protocol</a:t>
            </a:r>
          </a:p>
        </p:txBody>
      </p:sp>
      <p:pic>
        <p:nvPicPr>
          <p:cNvPr id="1030" name="Picture 6" descr="Evan Schwartz Appointed Sofware Engineer and Managing Director of Ripple  Luxembourg - Silicon Luxembourg">
            <a:extLst>
              <a:ext uri="{FF2B5EF4-FFF2-40B4-BE49-F238E27FC236}">
                <a16:creationId xmlns:a16="http://schemas.microsoft.com/office/drawing/2014/main" id="{4F59DFA4-AE4A-4402-B563-CF9931B6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4563" y="3405188"/>
            <a:ext cx="7232650" cy="7232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EC56EC-350A-406F-AEEA-FCC14D53DB00}"/>
              </a:ext>
            </a:extLst>
          </p:cNvPr>
          <p:cNvSpPr txBox="1"/>
          <p:nvPr/>
        </p:nvSpPr>
        <p:spPr>
          <a:xfrm>
            <a:off x="8564563" y="9191625"/>
            <a:ext cx="7232650" cy="144621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rgbClr val="FFFFFF"/>
                </a:solidFill>
              </a:rPr>
              <a:t>Evan Schwartz, Co-Founder of the Interledger Protocol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BBF45A-C1F8-4424-89AD-7BC8B898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3216" y="2565400"/>
            <a:ext cx="5600543" cy="8910832"/>
          </a:xfrm>
        </p:spPr>
        <p:txBody>
          <a:bodyPr anchor="ctr">
            <a:normAutofit/>
          </a:bodyPr>
          <a:lstStyle/>
          <a:p>
            <a:r>
              <a:rPr lang="en-US" sz="6800"/>
              <a:t>Why Interledger?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9D876D-F16D-4FB1-AA48-73050625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477988" y="12712700"/>
            <a:ext cx="1232568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1504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Interledger?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0CF3-5874-49E7-8720-1C8E4CF9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543" y="5901997"/>
            <a:ext cx="10544939" cy="6038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The Interledger Protocol is an agnostic way to send payments across the internet.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060CA4-9299-4339-B367-3EC3933A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795" y="3004103"/>
            <a:ext cx="10217150" cy="98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3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87175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815C3E-5D41-43C3-9BD2-6F3D6C4D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2715" y="669288"/>
            <a:ext cx="21021744" cy="2153828"/>
          </a:xfrm>
        </p:spPr>
        <p:txBody>
          <a:bodyPr anchor="ctr">
            <a:normAutofit/>
          </a:bodyPr>
          <a:lstStyle/>
          <a:p>
            <a:r>
              <a:rPr lang="en-US" sz="8000" dirty="0"/>
              <a:t>Interledger Basics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5763" y="0"/>
            <a:ext cx="21015648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2715" y="3025988"/>
            <a:ext cx="21015648" cy="3657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41CD9-2775-4356-9037-BB9B969B6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36830" y="12712700"/>
            <a:ext cx="5267629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C0E975D-86CE-46D4-AD81-291BB5D13F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98540"/>
              </p:ext>
            </p:extLst>
          </p:nvPr>
        </p:nvGraphicFramePr>
        <p:xfrm>
          <a:off x="1682715" y="1910963"/>
          <a:ext cx="21015648" cy="9070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159C55A4-01FA-4197-8800-6DA92B39AD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1864" y="8364832"/>
            <a:ext cx="4591004" cy="523395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70DC2D0-72EE-4FA1-B9C6-02ED6C5BBB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389" y="8552555"/>
            <a:ext cx="64071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AC1E-BC58-4022-BCD5-F3F57020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522" y="1826679"/>
            <a:ext cx="10364355" cy="4752267"/>
          </a:xfrm>
        </p:spPr>
        <p:txBody>
          <a:bodyPr>
            <a:normAutofit/>
          </a:bodyPr>
          <a:lstStyle/>
          <a:p>
            <a:r>
              <a:rPr lang="en-US" sz="9600" dirty="0"/>
              <a:t>5 Layers of Interledger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382BA-F79A-4700-99F7-B8AB5F43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2" y="12712700"/>
            <a:ext cx="5487114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88316F0-B667-4486-9A71-6B0EE08F2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1728792"/>
              </p:ext>
            </p:extLst>
          </p:nvPr>
        </p:nvGraphicFramePr>
        <p:xfrm>
          <a:off x="12199684" y="1243584"/>
          <a:ext cx="10516969" cy="11009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D4D0F921-25CD-4A5B-B0C8-B30BD0A5EB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133" y="6196629"/>
            <a:ext cx="5340515" cy="514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8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itreserve rebrands to Uphold; connects with banks and cards - Level39">
            <a:extLst>
              <a:ext uri="{FF2B5EF4-FFF2-40B4-BE49-F238E27FC236}">
                <a16:creationId xmlns:a16="http://schemas.microsoft.com/office/drawing/2014/main" id="{51FF5947-C07F-4BB7-93F7-6BA375D86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4" y="6160999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BE0BB-73FE-4541-B72B-C442C0CD0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1409" y="379326"/>
            <a:ext cx="10364355" cy="208038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DC34F-F1A9-4D14-BA33-6DE1BB9FA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2" y="12712700"/>
            <a:ext cx="5487114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36F4B975-3B1E-42F6-B600-55666F3AA8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162681"/>
              </p:ext>
            </p:extLst>
          </p:nvPr>
        </p:nvGraphicFramePr>
        <p:xfrm>
          <a:off x="1444486" y="2729948"/>
          <a:ext cx="13791395" cy="9719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Google Shape;313;p37">
            <a:extLst>
              <a:ext uri="{FF2B5EF4-FFF2-40B4-BE49-F238E27FC236}">
                <a16:creationId xmlns:a16="http://schemas.microsoft.com/office/drawing/2014/main" id="{4AA0CF84-D469-4C4A-A26F-504B9F41DC32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19267" y="3692612"/>
            <a:ext cx="2303634" cy="1323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30 Best EWallets in the World | Best Money Transfer App in World">
            <a:extLst>
              <a:ext uri="{FF2B5EF4-FFF2-40B4-BE49-F238E27FC236}">
                <a16:creationId xmlns:a16="http://schemas.microsoft.com/office/drawing/2014/main" id="{DD274650-B18A-41AB-B1DF-6CD7CFD0D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891" y="6962847"/>
            <a:ext cx="47625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innamon Beta">
            <a:extLst>
              <a:ext uri="{FF2B5EF4-FFF2-40B4-BE49-F238E27FC236}">
                <a16:creationId xmlns:a16="http://schemas.microsoft.com/office/drawing/2014/main" id="{BA248CD9-EFF5-4498-99E5-BDE707307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57" y="3692612"/>
            <a:ext cx="3004184" cy="15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uma Browser 🐾 (@PumaBrowser) | Twitter">
            <a:extLst>
              <a:ext uri="{FF2B5EF4-FFF2-40B4-BE49-F238E27FC236}">
                <a16:creationId xmlns:a16="http://schemas.microsoft.com/office/drawing/2014/main" id="{7B9703DB-ACE2-40FB-B648-E8E2671B1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197" y="3270424"/>
            <a:ext cx="2421572" cy="24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EB43DBAD-49CC-4BE1-91E0-D4A6C67C91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58331" y="3270424"/>
            <a:ext cx="2522968" cy="2421572"/>
          </a:xfrm>
          <a:prstGeom prst="rect">
            <a:avLst/>
          </a:prstGeom>
        </p:spPr>
      </p:pic>
      <p:pic>
        <p:nvPicPr>
          <p:cNvPr id="2062" name="Picture 14" descr="Global Organizations Join the Mojaloop Foundation to Advance Financial  Inclusion | Business Wire">
            <a:extLst>
              <a:ext uri="{FF2B5EF4-FFF2-40B4-BE49-F238E27FC236}">
                <a16:creationId xmlns:a16="http://schemas.microsoft.com/office/drawing/2014/main" id="{9C154D25-918D-44F3-AAAF-9EBE20B8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828" y="9695855"/>
            <a:ext cx="4622477" cy="241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 is Central Bank Digital Currency (CBDC)?">
            <a:extLst>
              <a:ext uri="{FF2B5EF4-FFF2-40B4-BE49-F238E27FC236}">
                <a16:creationId xmlns:a16="http://schemas.microsoft.com/office/drawing/2014/main" id="{05176F6F-5DB3-4865-AE00-9144D0EB6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828" y="9565742"/>
            <a:ext cx="5318077" cy="254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7698297-4AF6-4B7D-98EA-D2BECDE3A615}"/>
              </a:ext>
            </a:extLst>
          </p:cNvPr>
          <p:cNvSpPr txBox="1"/>
          <p:nvPr/>
        </p:nvSpPr>
        <p:spPr>
          <a:xfrm>
            <a:off x="940526" y="12449484"/>
            <a:ext cx="5185954" cy="1144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00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AC1E-BC58-4022-BCD5-F3F57020B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225" y="1243584"/>
            <a:ext cx="10364355" cy="11009376"/>
          </a:xfrm>
        </p:spPr>
        <p:txBody>
          <a:bodyPr>
            <a:normAutofit/>
          </a:bodyPr>
          <a:lstStyle/>
          <a:p>
            <a:r>
              <a:rPr lang="en-US" sz="9600" dirty="0"/>
              <a:t>5 Layers of Interledger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382BA-F79A-4700-99F7-B8AB5F43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2" y="12712700"/>
            <a:ext cx="5487114" cy="73025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88316F0-B667-4486-9A71-6B0EE08F2E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199684" y="1243584"/>
          <a:ext cx="10516969" cy="11009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E07D483D-B895-4E0B-9E44-A0742976E61A}"/>
              </a:ext>
            </a:extLst>
          </p:cNvPr>
          <p:cNvCxnSpPr/>
          <p:nvPr/>
        </p:nvCxnSpPr>
        <p:spPr>
          <a:xfrm>
            <a:off x="6884126" y="1737360"/>
            <a:ext cx="5309461" cy="1802674"/>
          </a:xfrm>
          <a:prstGeom prst="curvedConnector3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4EF2E3-17AD-40D8-82D8-6B9B77DA16D8}"/>
              </a:ext>
            </a:extLst>
          </p:cNvPr>
          <p:cNvSpPr txBox="1"/>
          <p:nvPr/>
        </p:nvSpPr>
        <p:spPr>
          <a:xfrm>
            <a:off x="2521132" y="1075640"/>
            <a:ext cx="4356897" cy="13234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 err="1">
                <a:solidFill>
                  <a:schemeClr val="accent1"/>
                </a:solidFill>
              </a:rPr>
              <a:t>Mojaloop</a:t>
            </a:r>
            <a:endParaRPr lang="en-US" sz="8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7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CF2B5-DD44-43CE-BC9C-53A158DFF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F4AE67-B7D3-4F29-9E27-816FFE0C9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0" y="984826"/>
            <a:ext cx="23454933" cy="112158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0123EC-0E20-41A3-9608-E6A2CE551335}"/>
              </a:ext>
            </a:extLst>
          </p:cNvPr>
          <p:cNvSpPr txBox="1"/>
          <p:nvPr/>
        </p:nvSpPr>
        <p:spPr>
          <a:xfrm>
            <a:off x="927463" y="12488091"/>
            <a:ext cx="4689566" cy="12279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70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69286DD-1712-48D3-B0CB-86D446025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296" y="8036285"/>
            <a:ext cx="7384636" cy="482311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624A36C-E471-4F04-AC33-7D3E9024B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10" y="7623828"/>
            <a:ext cx="5014176" cy="56480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F4DF58-D235-4E56-8D81-260ABB76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325564"/>
            <a:ext cx="21033938" cy="2651126"/>
          </a:xfrm>
        </p:spPr>
        <p:txBody>
          <a:bodyPr anchor="ctr">
            <a:normAutofit/>
          </a:bodyPr>
          <a:lstStyle/>
          <a:p>
            <a:pPr algn="ctr"/>
            <a:r>
              <a:rPr lang="en-US" sz="8000" dirty="0"/>
              <a:t>Interledger Foundation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4C89059-2186-4DB9-A1F8-CF60D5CDC0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739940"/>
              </p:ext>
            </p:extLst>
          </p:nvPr>
        </p:nvGraphicFramePr>
        <p:xfrm>
          <a:off x="1871991" y="1828800"/>
          <a:ext cx="20643191" cy="9063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178E8-F2BF-48E7-9C26-6F8EF54BA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AF9D7A-5BEE-9245-944A-197F51D542D9}" type="slidenum">
              <a:rPr lang="en-US" sz="2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2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2CDEB0F1-123F-459C-8316-C7F895C8E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59912" y="7331904"/>
            <a:ext cx="5014176" cy="5653845"/>
          </a:xfrm>
          <a:prstGeom prst="rect">
            <a:avLst/>
          </a:prstGeom>
          <a:scene3d>
            <a:camera prst="orthographicFront">
              <a:rot lat="0" lon="21299997" rev="0"/>
            </a:camera>
            <a:lightRig rig="threePt" dir="t"/>
          </a:scene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04E4BF-910E-4CA3-8EC5-F7E6860F1B53}"/>
              </a:ext>
            </a:extLst>
          </p:cNvPr>
          <p:cNvSpPr txBox="1"/>
          <p:nvPr/>
        </p:nvSpPr>
        <p:spPr>
          <a:xfrm>
            <a:off x="815546" y="12712701"/>
            <a:ext cx="3978876" cy="10032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51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DDCAE2A75A2949937AAE7149AD3525" ma:contentTypeVersion="4" ma:contentTypeDescription="Create a new document." ma:contentTypeScope="" ma:versionID="6c60b473bfd6c340ef27b36a233735b5">
  <xsd:schema xmlns:xsd="http://www.w3.org/2001/XMLSchema" xmlns:xs="http://www.w3.org/2001/XMLSchema" xmlns:p="http://schemas.microsoft.com/office/2006/metadata/properties" xmlns:ns3="d93045b5-e391-4bce-ba81-e7903bafb884" targetNamespace="http://schemas.microsoft.com/office/2006/metadata/properties" ma:root="true" ma:fieldsID="06ea15ed02dd5a207520e0a591add8bf" ns3:_="">
    <xsd:import namespace="d93045b5-e391-4bce-ba81-e7903bafb8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3045b5-e391-4bce-ba81-e7903bafb8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purl.org/dc/dcmitype/"/>
    <ds:schemaRef ds:uri="http://www.w3.org/XML/1998/namespace"/>
    <ds:schemaRef ds:uri="d93045b5-e391-4bce-ba81-e7903bafb884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C150FA-1ADB-47EC-89D6-12E34DD5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3045b5-e391-4bce-ba81-e7903bafb8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128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Interledger and Mojaloop</vt:lpstr>
      <vt:lpstr>Why Interledger?</vt:lpstr>
      <vt:lpstr>What is Interledger?</vt:lpstr>
      <vt:lpstr>Interledger Basics</vt:lpstr>
      <vt:lpstr>5 Layers of Interledger</vt:lpstr>
      <vt:lpstr>Use Cases</vt:lpstr>
      <vt:lpstr>5 Layers of Interledger</vt:lpstr>
      <vt:lpstr>PowerPoint Presentation</vt:lpstr>
      <vt:lpstr>Interledger Foundation</vt:lpstr>
      <vt:lpstr>Programs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Interledger and Mojaloop</dc:title>
  <dc:creator>Briana Marbury</dc:creator>
  <cp:lastModifiedBy>Briana Marbury</cp:lastModifiedBy>
  <cp:revision>14</cp:revision>
  <dcterms:created xsi:type="dcterms:W3CDTF">2021-01-22T19:23:08Z</dcterms:created>
  <dcterms:modified xsi:type="dcterms:W3CDTF">2021-01-26T15:23:12Z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0x01010035DDCAE2A75A2949937AAE7149AD3525</vt:lpwstr>
  </property>
</Properties>
</file>